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handoutMasterIdLst>
    <p:handoutMasterId r:id="rId91"/>
  </p:handoutMasterIdLst>
  <p:sldIdLst>
    <p:sldId id="256" r:id="rId2"/>
    <p:sldId id="315" r:id="rId3"/>
    <p:sldId id="316" r:id="rId4"/>
    <p:sldId id="317" r:id="rId5"/>
    <p:sldId id="318" r:id="rId6"/>
    <p:sldId id="257" r:id="rId7"/>
    <p:sldId id="402" r:id="rId8"/>
    <p:sldId id="404" r:id="rId9"/>
    <p:sldId id="403" r:id="rId10"/>
    <p:sldId id="258" r:id="rId11"/>
    <p:sldId id="321" r:id="rId12"/>
    <p:sldId id="322" r:id="rId13"/>
    <p:sldId id="323" r:id="rId14"/>
    <p:sldId id="324" r:id="rId15"/>
    <p:sldId id="364" r:id="rId16"/>
    <p:sldId id="325" r:id="rId17"/>
    <p:sldId id="326" r:id="rId18"/>
    <p:sldId id="328" r:id="rId19"/>
    <p:sldId id="329" r:id="rId20"/>
    <p:sldId id="330" r:id="rId21"/>
    <p:sldId id="331" r:id="rId22"/>
    <p:sldId id="332" r:id="rId23"/>
    <p:sldId id="336" r:id="rId24"/>
    <p:sldId id="334" r:id="rId25"/>
    <p:sldId id="335" r:id="rId26"/>
    <p:sldId id="368" r:id="rId27"/>
    <p:sldId id="337" r:id="rId28"/>
    <p:sldId id="338" r:id="rId29"/>
    <p:sldId id="339" r:id="rId30"/>
    <p:sldId id="405" r:id="rId31"/>
    <p:sldId id="406" r:id="rId32"/>
    <p:sldId id="341" r:id="rId33"/>
    <p:sldId id="342" r:id="rId34"/>
    <p:sldId id="343" r:id="rId35"/>
    <p:sldId id="344" r:id="rId36"/>
    <p:sldId id="345" r:id="rId37"/>
    <p:sldId id="346" r:id="rId38"/>
    <p:sldId id="347" r:id="rId39"/>
    <p:sldId id="348" r:id="rId40"/>
    <p:sldId id="349" r:id="rId41"/>
    <p:sldId id="350" r:id="rId42"/>
    <p:sldId id="351" r:id="rId43"/>
    <p:sldId id="352" r:id="rId44"/>
    <p:sldId id="353" r:id="rId45"/>
    <p:sldId id="354" r:id="rId46"/>
    <p:sldId id="358" r:id="rId47"/>
    <p:sldId id="359" r:id="rId48"/>
    <p:sldId id="360" r:id="rId49"/>
    <p:sldId id="361" r:id="rId50"/>
    <p:sldId id="362" r:id="rId51"/>
    <p:sldId id="369" r:id="rId52"/>
    <p:sldId id="371" r:id="rId53"/>
    <p:sldId id="401" r:id="rId54"/>
    <p:sldId id="400" r:id="rId55"/>
    <p:sldId id="372" r:id="rId56"/>
    <p:sldId id="373" r:id="rId57"/>
    <p:sldId id="376" r:id="rId58"/>
    <p:sldId id="374" r:id="rId59"/>
    <p:sldId id="375" r:id="rId60"/>
    <p:sldId id="378" r:id="rId61"/>
    <p:sldId id="377" r:id="rId62"/>
    <p:sldId id="408" r:id="rId63"/>
    <p:sldId id="407" r:id="rId64"/>
    <p:sldId id="379" r:id="rId65"/>
    <p:sldId id="380" r:id="rId66"/>
    <p:sldId id="381" r:id="rId67"/>
    <p:sldId id="382" r:id="rId68"/>
    <p:sldId id="383" r:id="rId69"/>
    <p:sldId id="384" r:id="rId70"/>
    <p:sldId id="397" r:id="rId71"/>
    <p:sldId id="398" r:id="rId72"/>
    <p:sldId id="399" r:id="rId73"/>
    <p:sldId id="385" r:id="rId74"/>
    <p:sldId id="386" r:id="rId75"/>
    <p:sldId id="387" r:id="rId76"/>
    <p:sldId id="388" r:id="rId77"/>
    <p:sldId id="389" r:id="rId78"/>
    <p:sldId id="390" r:id="rId79"/>
    <p:sldId id="391" r:id="rId80"/>
    <p:sldId id="392" r:id="rId81"/>
    <p:sldId id="393" r:id="rId82"/>
    <p:sldId id="394" r:id="rId83"/>
    <p:sldId id="395" r:id="rId84"/>
    <p:sldId id="366" r:id="rId85"/>
    <p:sldId id="396" r:id="rId86"/>
    <p:sldId id="367" r:id="rId87"/>
    <p:sldId id="370" r:id="rId88"/>
    <p:sldId id="365" r:id="rId8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F1FC"/>
    <a:srgbClr val="00008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60"/>
  </p:normalViewPr>
  <p:slideViewPr>
    <p:cSldViewPr>
      <p:cViewPr varScale="1">
        <p:scale>
          <a:sx n="68" d="100"/>
          <a:sy n="68" d="100"/>
        </p:scale>
        <p:origin x="780"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A5DA5527-8220-42B8-ACF3-24A1AB195A99}" type="datetimeFigureOut">
              <a:rPr lang="en-US" smtClean="0"/>
              <a:pPr/>
              <a:t>12/14/2021</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55A17DC7-5FA3-4B0E-8E6A-F6882B79CF07}" type="slidenum">
              <a:rPr lang="en-US" smtClean="0"/>
              <a:pPr/>
              <a:t>‹#›</a:t>
            </a:fld>
            <a:endParaRPr lang="en-US"/>
          </a:p>
        </p:txBody>
      </p:sp>
    </p:spTree>
    <p:extLst>
      <p:ext uri="{BB962C8B-B14F-4D97-AF65-F5344CB8AC3E}">
        <p14:creationId xmlns:p14="http://schemas.microsoft.com/office/powerpoint/2010/main" val="6454971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72C77E45-76C1-48AC-8770-A01EE13E3D9C}" type="datetimeFigureOut">
              <a:rPr lang="en-US" smtClean="0"/>
              <a:pPr/>
              <a:t>12/14/2021</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76308B8D-8E1E-4C22-9F0A-2468901663B5}" type="slidenum">
              <a:rPr lang="en-US" smtClean="0"/>
              <a:pPr/>
              <a:t>‹#›</a:t>
            </a:fld>
            <a:endParaRPr lang="en-US"/>
          </a:p>
        </p:txBody>
      </p:sp>
    </p:spTree>
    <p:extLst>
      <p:ext uri="{BB962C8B-B14F-4D97-AF65-F5344CB8AC3E}">
        <p14:creationId xmlns:p14="http://schemas.microsoft.com/office/powerpoint/2010/main" val="2698898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comp.dit.ie/bmacnamee/gaip.ht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ites.google.com/site/ipum2009/chapter9-code"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hlinkClick r:id="rId3"/>
              </a:rPr>
              <a:t>http://www.comp.dit.ie/bmacnamee/gaip.htm</a:t>
            </a:r>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1</a:t>
            </a:fld>
            <a:endParaRPr lang="en-US"/>
          </a:p>
        </p:txBody>
      </p:sp>
    </p:spTree>
    <p:extLst>
      <p:ext uri="{BB962C8B-B14F-4D97-AF65-F5344CB8AC3E}">
        <p14:creationId xmlns:p14="http://schemas.microsoft.com/office/powerpoint/2010/main" val="238219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BA11B18C-3AB3-4942-9602-203A0AA82CF6}" type="slidenum">
              <a:rPr lang="en-US"/>
              <a:pPr/>
              <a:t>16</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2767453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A67605C7-78BE-479C-8D31-38304797DD39}" type="slidenum">
              <a:rPr lang="en-US"/>
              <a:pPr/>
              <a:t>17</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72991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785C25EC-43BC-4710-AA84-A17568D6D64B}" type="slidenum">
              <a:rPr lang="en-US"/>
              <a:pPr/>
              <a:t>18</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3756908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A4BF536E-86D0-409F-A910-3700B38470AA}" type="slidenum">
              <a:rPr lang="en-US"/>
              <a:pPr/>
              <a:t>19</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2702119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BE05DF8B-D2A6-4F43-86C8-38D101EF63AE}" type="slidenum">
              <a:rPr lang="en-US"/>
              <a:pPr/>
              <a:t>20</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1193671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F5CAF16C-D882-4816-9576-CB912CF6E780}" type="slidenum">
              <a:rPr lang="en-US"/>
              <a:pPr/>
              <a:t>21</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2150148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4FAB897-69C3-4690-B1B1-D8D89285914C}" type="slidenum">
              <a:rPr lang="en-US"/>
              <a:pPr/>
              <a:t>22</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1959688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DAB6FEA7-4138-4878-962D-25479B412ADB}" type="slidenum">
              <a:rPr lang="en-US"/>
              <a:pPr/>
              <a:t>23</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390954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7E872467-A20C-4BDC-BFFC-1229520B0471}" type="slidenum">
              <a:rPr lang="en-US"/>
              <a:pPr/>
              <a:t>24</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502277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D7B757BF-006E-4377-BCF6-06A80CFA3267}" type="slidenum">
              <a:rPr lang="en-US"/>
              <a:pPr/>
              <a:t>25</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223621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0EB51C7E-3C0A-4533-9382-18507071C22A}" type="slidenum">
              <a:rPr lang="en-US"/>
              <a:pPr/>
              <a:t>2</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840000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26</a:t>
            </a:fld>
            <a:endParaRPr lang="en-US"/>
          </a:p>
        </p:txBody>
      </p:sp>
    </p:spTree>
    <p:extLst>
      <p:ext uri="{BB962C8B-B14F-4D97-AF65-F5344CB8AC3E}">
        <p14:creationId xmlns:p14="http://schemas.microsoft.com/office/powerpoint/2010/main" val="417951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EAD97C07-8598-411F-8E22-B173A90273A5}" type="slidenum">
              <a:rPr lang="en-US"/>
              <a:pPr/>
              <a:t>27</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1254915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805BDB40-4AB5-420F-9499-F1E6FAC8F09E}" type="slidenum">
              <a:rPr lang="en-US"/>
              <a:pPr/>
              <a:t>28</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1864627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F8B9DFD6-511D-400A-8323-80F3628655E0}" type="slidenum">
              <a:rPr lang="en-US"/>
              <a:pPr/>
              <a:t>30</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1510499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F8B9DFD6-511D-400A-8323-80F3628655E0}" type="slidenum">
              <a:rPr lang="en-US"/>
              <a:pPr/>
              <a:t>31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1571473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0C66668C-ED26-4772-AF86-6DC33DBCEC5E}" type="slidenum">
              <a:rPr lang="en-US"/>
              <a:pPr/>
              <a:t>32</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3516322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3260F296-C31D-49A7-AB4E-0C7089B11635}" type="slidenum">
              <a:rPr lang="en-US"/>
              <a:pPr/>
              <a:t>33</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4124665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EF8172BB-5125-450A-A40D-D72FF344C226}" type="slidenum">
              <a:rPr lang="en-US"/>
              <a:pPr/>
              <a:t>35</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3249865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9E67241A-3767-4F8D-BE1D-73317EEC8445}" type="slidenum">
              <a:rPr lang="en-US"/>
              <a:pPr/>
              <a:t>36</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809956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F4E36541-2C99-437A-9BFB-E7BF89A4B4D9}" type="slidenum">
              <a:rPr lang="en-US"/>
              <a:pPr/>
              <a:t>37</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684642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B2BD256D-F6EC-4EBC-B9D7-3DD2007AC6F7}" type="slidenum">
              <a:rPr lang="en-US"/>
              <a:pPr/>
              <a:t>3</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1347886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9E079EA8-A7CD-4E7E-B844-B53A434CE638}" type="slidenum">
              <a:rPr lang="en-US"/>
              <a:pPr/>
              <a:t>38</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1455609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46900E50-0C34-43AB-A7BC-9C68989AF055}" type="slidenum">
              <a:rPr lang="en-US"/>
              <a:pPr/>
              <a:t>39</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258606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0EF0C92E-ABA3-437E-A3D2-0BEE70557DED}" type="slidenum">
              <a:rPr lang="en-US"/>
              <a:pPr/>
              <a:t>40</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216382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3B29EBB2-7F5F-47C8-9B09-975BECEF128C}" type="slidenum">
              <a:rPr lang="en-US"/>
              <a:pPr/>
              <a:t>41</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3190107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524A66A-83E5-402E-AC03-C59CAB991CA4}" type="slidenum">
              <a:rPr lang="en-US"/>
              <a:pPr/>
              <a:t>42</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2096148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677CF7D6-D744-461B-A966-7FF851ECE7C1}" type="slidenum">
              <a:rPr lang="en-US"/>
              <a:pPr/>
              <a:t>43</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21945359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5515FC3A-8EB1-4F64-93B9-BB4216FE9B72}" type="slidenum">
              <a:rPr lang="en-US"/>
              <a:pPr/>
              <a:t>44</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GB" dirty="0">
              <a:latin typeface="Arial" charset="0"/>
            </a:endParaRPr>
          </a:p>
        </p:txBody>
      </p:sp>
    </p:spTree>
    <p:extLst>
      <p:ext uri="{BB962C8B-B14F-4D97-AF65-F5344CB8AC3E}">
        <p14:creationId xmlns:p14="http://schemas.microsoft.com/office/powerpoint/2010/main" val="476038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7F0EE73F-D54A-4007-9818-137A44DF8C3C}" type="slidenum">
              <a:rPr lang="en-US"/>
              <a:pPr/>
              <a:t>45</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14508821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F73EA9E-D04B-4231-B7C8-07B97E15D94E}" type="slidenum">
              <a:rPr lang="en-US"/>
              <a:pPr/>
              <a:t>46</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40626476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54C6762D-4971-4046-BEC0-43777DB200C3}" type="slidenum">
              <a:rPr lang="en-US"/>
              <a:pPr/>
              <a:t>47</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1898143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1BF41882-2BF2-45DA-9092-463A50890876}" type="slidenum">
              <a:rPr lang="en-US"/>
              <a:pPr/>
              <a:t>4</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31463956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A9CE2C95-3217-4F61-A3DC-5A444EE26088}" type="slidenum">
              <a:rPr lang="en-US"/>
              <a:pPr/>
              <a:t>48</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21835697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5D4271E1-EAEE-49DB-B5DC-371F79ABD9EC}" type="slidenum">
              <a:rPr lang="en-US"/>
              <a:pPr/>
              <a:t>49</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42699120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604424EE-2662-4A7B-A03F-B058E1A3517F}" type="slidenum">
              <a:rPr lang="en-US"/>
              <a:pPr/>
              <a:t>50</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24617096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604424EE-2662-4A7B-A03F-B058E1A3517F}" type="slidenum">
              <a:rPr lang="en-US"/>
              <a:pPr/>
              <a:t>51</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9877174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http://www.cs.cmu.edu/afs/cs/academic/class/15385-s06/lectures/ppts/</a:t>
            </a:r>
          </a:p>
        </p:txBody>
      </p:sp>
      <p:sp>
        <p:nvSpPr>
          <p:cNvPr id="4" name="Slide Number Placeholder 3"/>
          <p:cNvSpPr>
            <a:spLocks noGrp="1"/>
          </p:cNvSpPr>
          <p:nvPr>
            <p:ph type="sldNum" sz="quarter" idx="10"/>
          </p:nvPr>
        </p:nvSpPr>
        <p:spPr/>
        <p:txBody>
          <a:bodyPr/>
          <a:lstStyle/>
          <a:p>
            <a:fld id="{76308B8D-8E1E-4C22-9F0A-2468901663B5}" type="slidenum">
              <a:rPr lang="en-US" smtClean="0"/>
              <a:pPr/>
              <a:t>52</a:t>
            </a:fld>
            <a:endParaRPr lang="en-US"/>
          </a:p>
        </p:txBody>
      </p:sp>
    </p:spTree>
    <p:extLst>
      <p:ext uri="{BB962C8B-B14F-4D97-AF65-F5344CB8AC3E}">
        <p14:creationId xmlns:p14="http://schemas.microsoft.com/office/powerpoint/2010/main" val="8597589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http://www.cs.cmu.edu/afs/cs/academic/class/15385-s06/lectures/ppts/</a:t>
            </a:r>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53</a:t>
            </a:fld>
            <a:endParaRPr lang="en-US"/>
          </a:p>
        </p:txBody>
      </p:sp>
    </p:spTree>
    <p:extLst>
      <p:ext uri="{BB962C8B-B14F-4D97-AF65-F5344CB8AC3E}">
        <p14:creationId xmlns:p14="http://schemas.microsoft.com/office/powerpoint/2010/main" val="4934802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hlinkClick r:id="rId3"/>
              </a:rPr>
              <a:t>http://sites.google.com/site/ipum2009/chapter9-code</a:t>
            </a:r>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54</a:t>
            </a:fld>
            <a:endParaRPr lang="en-US"/>
          </a:p>
        </p:txBody>
      </p:sp>
    </p:spTree>
    <p:extLst>
      <p:ext uri="{BB962C8B-B14F-4D97-AF65-F5344CB8AC3E}">
        <p14:creationId xmlns:p14="http://schemas.microsoft.com/office/powerpoint/2010/main" val="12788209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55</a:t>
            </a:fld>
            <a:endParaRPr lang="en-US"/>
          </a:p>
        </p:txBody>
      </p:sp>
    </p:spTree>
    <p:extLst>
      <p:ext uri="{BB962C8B-B14F-4D97-AF65-F5344CB8AC3E}">
        <p14:creationId xmlns:p14="http://schemas.microsoft.com/office/powerpoint/2010/main" val="31726590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56</a:t>
            </a:fld>
            <a:endParaRPr lang="en-US"/>
          </a:p>
        </p:txBody>
      </p:sp>
    </p:spTree>
    <p:extLst>
      <p:ext uri="{BB962C8B-B14F-4D97-AF65-F5344CB8AC3E}">
        <p14:creationId xmlns:p14="http://schemas.microsoft.com/office/powerpoint/2010/main" val="33649744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57</a:t>
            </a:fld>
            <a:endParaRPr lang="en-US"/>
          </a:p>
        </p:txBody>
      </p:sp>
    </p:spTree>
    <p:extLst>
      <p:ext uri="{BB962C8B-B14F-4D97-AF65-F5344CB8AC3E}">
        <p14:creationId xmlns:p14="http://schemas.microsoft.com/office/powerpoint/2010/main" val="1092891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1CEC09A-E901-4907-8F88-4C4BCBCF4481}" type="slidenum">
              <a:rPr lang="en-US"/>
              <a:pPr/>
              <a:t>5</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32199157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58</a:t>
            </a:fld>
            <a:endParaRPr lang="en-US"/>
          </a:p>
        </p:txBody>
      </p:sp>
    </p:spTree>
    <p:extLst>
      <p:ext uri="{BB962C8B-B14F-4D97-AF65-F5344CB8AC3E}">
        <p14:creationId xmlns:p14="http://schemas.microsoft.com/office/powerpoint/2010/main" val="32596171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59</a:t>
            </a:fld>
            <a:endParaRPr lang="en-US"/>
          </a:p>
        </p:txBody>
      </p:sp>
    </p:spTree>
    <p:extLst>
      <p:ext uri="{BB962C8B-B14F-4D97-AF65-F5344CB8AC3E}">
        <p14:creationId xmlns:p14="http://schemas.microsoft.com/office/powerpoint/2010/main" val="38905985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60</a:t>
            </a:fld>
            <a:endParaRPr lang="en-US"/>
          </a:p>
        </p:txBody>
      </p:sp>
    </p:spTree>
    <p:extLst>
      <p:ext uri="{BB962C8B-B14F-4D97-AF65-F5344CB8AC3E}">
        <p14:creationId xmlns:p14="http://schemas.microsoft.com/office/powerpoint/2010/main" val="21047637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bwlabel</a:t>
            </a:r>
            <a:r>
              <a:rPr lang="en-US" dirty="0"/>
              <a:t>(f) is 8-connected by defaults unless we write  </a:t>
            </a:r>
            <a:r>
              <a:rPr lang="en-US" dirty="0" err="1"/>
              <a:t>bwlabel</a:t>
            </a:r>
            <a:r>
              <a:rPr lang="en-US" dirty="0"/>
              <a:t>(f, 4) </a:t>
            </a:r>
          </a:p>
        </p:txBody>
      </p:sp>
      <p:sp>
        <p:nvSpPr>
          <p:cNvPr id="4" name="Slide Number Placeholder 3"/>
          <p:cNvSpPr>
            <a:spLocks noGrp="1"/>
          </p:cNvSpPr>
          <p:nvPr>
            <p:ph type="sldNum" sz="quarter" idx="10"/>
          </p:nvPr>
        </p:nvSpPr>
        <p:spPr/>
        <p:txBody>
          <a:bodyPr/>
          <a:lstStyle/>
          <a:p>
            <a:fld id="{76308B8D-8E1E-4C22-9F0A-2468901663B5}" type="slidenum">
              <a:rPr lang="en-US" smtClean="0"/>
              <a:pPr/>
              <a:t>61</a:t>
            </a:fld>
            <a:endParaRPr lang="en-US"/>
          </a:p>
        </p:txBody>
      </p:sp>
    </p:spTree>
    <p:extLst>
      <p:ext uri="{BB962C8B-B14F-4D97-AF65-F5344CB8AC3E}">
        <p14:creationId xmlns:p14="http://schemas.microsoft.com/office/powerpoint/2010/main" val="2709271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5ED608A5-BC8C-4569-A87A-A7DC7C625ECB}" type="slidenum">
              <a:rPr lang="en-US"/>
              <a:pPr/>
              <a:t>11</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3465818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076423CF-C4AC-4617-9A07-55A70AF7D520}" type="slidenum">
              <a:rPr lang="en-US"/>
              <a:pPr/>
              <a:t>12</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2082659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F2BF9FA5-4CD1-427F-8913-1383FC80ACD2}" type="slidenum">
              <a:rPr lang="en-US"/>
              <a:pPr/>
              <a:t>13</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407839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DE014901-D868-4D38-80B2-810B078CCEE5}" type="slidenum">
              <a:rPr lang="en-US"/>
              <a:pPr/>
              <a:t>14</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n-GB">
              <a:latin typeface="Arial" charset="0"/>
            </a:endParaRPr>
          </a:p>
        </p:txBody>
      </p:sp>
    </p:spTree>
    <p:extLst>
      <p:ext uri="{BB962C8B-B14F-4D97-AF65-F5344CB8AC3E}">
        <p14:creationId xmlns:p14="http://schemas.microsoft.com/office/powerpoint/2010/main" val="406266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7186" y="142852"/>
            <a:ext cx="7843838" cy="857256"/>
          </a:xfrm>
        </p:spPr>
        <p:txBody>
          <a:bodyPr>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142844" y="1285860"/>
            <a:ext cx="8786874" cy="535785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xfrm>
            <a:off x="914400" y="6324600"/>
            <a:ext cx="1905000" cy="457200"/>
          </a:xfrm>
          <a:prstGeom prst="rect">
            <a:avLst/>
          </a:prstGeom>
          <a:ln/>
        </p:spPr>
        <p:txBody>
          <a:bodyPr/>
          <a:lstStyle>
            <a:lvl1pPr>
              <a:defRPr/>
            </a:lvl1pPr>
          </a:lstStyle>
          <a:p>
            <a:pPr>
              <a:defRPr/>
            </a:pPr>
            <a:endParaRPr lang="th-TH"/>
          </a:p>
        </p:txBody>
      </p:sp>
      <p:sp>
        <p:nvSpPr>
          <p:cNvPr id="5" name="Rectangle 12"/>
          <p:cNvSpPr>
            <a:spLocks noGrp="1" noChangeArrowheads="1"/>
          </p:cNvSpPr>
          <p:nvPr>
            <p:ph type="ftr" sz="quarter" idx="11"/>
          </p:nvPr>
        </p:nvSpPr>
        <p:spPr>
          <a:xfrm>
            <a:off x="3352800" y="6324600"/>
            <a:ext cx="2895600" cy="457200"/>
          </a:xfrm>
          <a:prstGeom prst="rect">
            <a:avLst/>
          </a:prstGeom>
          <a:ln/>
        </p:spPr>
        <p:txBody>
          <a:bodyPr/>
          <a:lstStyle>
            <a:lvl1pPr>
              <a:defRPr/>
            </a:lvl1pPr>
          </a:lstStyle>
          <a:p>
            <a:pPr>
              <a:defRPr/>
            </a:pPr>
            <a:endParaRPr lang="th-TH"/>
          </a:p>
        </p:txBody>
      </p:sp>
      <p:sp>
        <p:nvSpPr>
          <p:cNvPr id="6" name="Rectangle 13"/>
          <p:cNvSpPr>
            <a:spLocks noGrp="1" noChangeArrowheads="1"/>
          </p:cNvSpPr>
          <p:nvPr>
            <p:ph type="sldNum" sz="quarter" idx="12"/>
          </p:nvPr>
        </p:nvSpPr>
        <p:spPr>
          <a:xfrm>
            <a:off x="6781800" y="6324600"/>
            <a:ext cx="1905000" cy="457200"/>
          </a:xfrm>
          <a:prstGeom prst="rect">
            <a:avLst/>
          </a:prstGeom>
          <a:ln/>
        </p:spPr>
        <p:txBody>
          <a:bodyPr/>
          <a:lstStyle>
            <a:lvl1pPr>
              <a:defRPr/>
            </a:lvl1pPr>
          </a:lstStyle>
          <a:p>
            <a:pPr>
              <a:defRPr/>
            </a:pPr>
            <a:fld id="{734235E4-7E4F-4E21-B451-3954ADC1CD4B}" type="slidenum">
              <a:rPr lang="en-US"/>
              <a:pPr>
                <a:defRPr/>
              </a:pPr>
              <a:t>‹#›</a:t>
            </a:fld>
            <a:endParaRPr lang="th-TH"/>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p:cNvSpPr>
            <a:spLocks noGrp="1" noChangeArrowheads="1"/>
          </p:cNvSpPr>
          <p:nvPr>
            <p:ph type="dt" sz="half" idx="10"/>
          </p:nvPr>
        </p:nvSpPr>
        <p:spPr>
          <a:xfrm>
            <a:off x="914400" y="6324600"/>
            <a:ext cx="1905000" cy="457200"/>
          </a:xfrm>
          <a:prstGeom prst="rect">
            <a:avLst/>
          </a:prstGeom>
          <a:ln/>
        </p:spPr>
        <p:txBody>
          <a:bodyPr/>
          <a:lstStyle>
            <a:lvl1pPr>
              <a:defRPr/>
            </a:lvl1pPr>
          </a:lstStyle>
          <a:p>
            <a:pPr>
              <a:defRPr/>
            </a:pPr>
            <a:endParaRPr lang="th-TH"/>
          </a:p>
        </p:txBody>
      </p:sp>
      <p:sp>
        <p:nvSpPr>
          <p:cNvPr id="4" name="Rectangle 12"/>
          <p:cNvSpPr>
            <a:spLocks noGrp="1" noChangeArrowheads="1"/>
          </p:cNvSpPr>
          <p:nvPr>
            <p:ph type="ftr" sz="quarter" idx="11"/>
          </p:nvPr>
        </p:nvSpPr>
        <p:spPr>
          <a:xfrm>
            <a:off x="3352800" y="6324600"/>
            <a:ext cx="2895600" cy="457200"/>
          </a:xfrm>
          <a:prstGeom prst="rect">
            <a:avLst/>
          </a:prstGeom>
          <a:ln/>
        </p:spPr>
        <p:txBody>
          <a:bodyPr/>
          <a:lstStyle>
            <a:lvl1pPr>
              <a:defRPr/>
            </a:lvl1pPr>
          </a:lstStyle>
          <a:p>
            <a:pPr>
              <a:defRPr/>
            </a:pPr>
            <a:endParaRPr lang="th-TH"/>
          </a:p>
        </p:txBody>
      </p:sp>
      <p:sp>
        <p:nvSpPr>
          <p:cNvPr id="5" name="Rectangle 13"/>
          <p:cNvSpPr>
            <a:spLocks noGrp="1" noChangeArrowheads="1"/>
          </p:cNvSpPr>
          <p:nvPr>
            <p:ph type="sldNum" sz="quarter" idx="12"/>
          </p:nvPr>
        </p:nvSpPr>
        <p:spPr>
          <a:xfrm>
            <a:off x="6781800" y="6324600"/>
            <a:ext cx="1905000" cy="457200"/>
          </a:xfrm>
          <a:prstGeom prst="rect">
            <a:avLst/>
          </a:prstGeom>
          <a:ln/>
        </p:spPr>
        <p:txBody>
          <a:bodyPr/>
          <a:lstStyle>
            <a:lvl1pPr>
              <a:defRPr/>
            </a:lvl1pPr>
          </a:lstStyle>
          <a:p>
            <a:pPr>
              <a:defRPr/>
            </a:pPr>
            <a:fld id="{1794A1BB-E545-4B8D-AA8F-EEBD192BAAF6}" type="slidenum">
              <a:rPr lang="en-US"/>
              <a:pPr>
                <a:defRPr/>
              </a:pPr>
              <a:t>‹#›</a:t>
            </a:fld>
            <a:endParaRPr lang="th-TH"/>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2844" y="71414"/>
            <a:ext cx="7500990" cy="92869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2844" y="1285860"/>
            <a:ext cx="8786874" cy="5500726"/>
          </a:xfrm>
          <a:prstGeom prst="rect">
            <a:avLst/>
          </a:prstGeom>
        </p:spPr>
        <p:txBody>
          <a:bodyPr vert="horz" lIns="91440" tIns="45720" rIns="91440" bIns="45720" rtlCol="0">
            <a:normAutofit/>
          </a:bodyPr>
          <a:lstStyle/>
          <a:p>
            <a:pPr lvl="0"/>
            <a:r>
              <a:rPr lang="en-US" dirty="0"/>
              <a:t>Click to edit Master text styles</a:t>
            </a:r>
          </a:p>
          <a:p>
            <a:pPr lvl="1"/>
            <a:r>
              <a:rPr lang="en-US" dirty="0"/>
              <a:t> Second level</a:t>
            </a:r>
          </a:p>
          <a:p>
            <a:pPr lvl="2"/>
            <a:r>
              <a:rPr lang="en-US" dirty="0"/>
              <a:t> Third level</a:t>
            </a:r>
          </a:p>
          <a:p>
            <a:pPr lvl="3"/>
            <a:r>
              <a:rPr lang="en-US" dirty="0"/>
              <a:t>Fourth level</a:t>
            </a:r>
          </a:p>
          <a:p>
            <a:pPr lvl="4"/>
            <a:r>
              <a:rPr lang="en-US" dirty="0"/>
              <a:t>Fifth level</a:t>
            </a:r>
          </a:p>
        </p:txBody>
      </p:sp>
      <p:sp>
        <p:nvSpPr>
          <p:cNvPr id="9" name="Rectangle 8"/>
          <p:cNvSpPr/>
          <p:nvPr userDrawn="1"/>
        </p:nvSpPr>
        <p:spPr>
          <a:xfrm>
            <a:off x="142876" y="1071546"/>
            <a:ext cx="8286776" cy="7143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8715404" y="916528"/>
            <a:ext cx="457176" cy="369332"/>
          </a:xfrm>
          <a:prstGeom prst="rect">
            <a:avLst/>
          </a:prstGeom>
          <a:noFill/>
        </p:spPr>
        <p:txBody>
          <a:bodyPr wrap="none" rtlCol="0">
            <a:spAutoFit/>
          </a:bodyPr>
          <a:lstStyle/>
          <a:p>
            <a:fld id="{450B5E66-F7AF-4921-990A-8CA915E30739}" type="slidenum">
              <a:rPr lang="en-US" smtClean="0">
                <a:solidFill>
                  <a:srgbClr val="FF0000"/>
                </a:solidFill>
                <a:latin typeface="Times New Roman" pitchFamily="18" charset="0"/>
                <a:cs typeface="Times New Roman" pitchFamily="18" charset="0"/>
              </a:rPr>
              <a:pPr/>
              <a:t>‹#›</a:t>
            </a:fld>
            <a:endParaRPr lang="en-US" dirty="0">
              <a:solidFill>
                <a:srgbClr val="FF0000"/>
              </a:solidFill>
              <a:latin typeface="Times New Roman" pitchFamily="18" charset="0"/>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spcBef>
          <a:spcPct val="0"/>
        </a:spcBef>
        <a:buNone/>
        <a:defRPr sz="4400" kern="1200">
          <a:solidFill>
            <a:schemeClr val="tx1"/>
          </a:solidFill>
          <a:latin typeface="Times New Roman" pitchFamily="18" charset="0"/>
          <a:ea typeface="+mj-ea"/>
          <a:cs typeface="Times New Roman" pitchFamily="18" charset="0"/>
        </a:defRPr>
      </a:lvl1pPr>
    </p:titleStyle>
    <p:bodyStyle>
      <a:lvl1pPr marL="342900" indent="-342900" algn="just" defTabSz="914400" rtl="0" eaLnBrk="1" latinLnBrk="0" hangingPunct="1">
        <a:spcBef>
          <a:spcPct val="20000"/>
        </a:spcBef>
        <a:buFont typeface="Arial" pitchFamily="34" charset="0"/>
        <a:buNone/>
        <a:defRPr sz="3200" kern="1200">
          <a:solidFill>
            <a:schemeClr val="tx1"/>
          </a:solidFill>
          <a:latin typeface="Times New Roman" pitchFamily="18" charset="0"/>
          <a:ea typeface="+mn-ea"/>
          <a:cs typeface="Times New Roman" pitchFamily="18" charset="0"/>
        </a:defRPr>
      </a:lvl1pPr>
      <a:lvl2pPr marL="742950" indent="-285750" algn="just"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Times New Roman" pitchFamily="18" charset="0"/>
        </a:defRPr>
      </a:lvl2pPr>
      <a:lvl3pPr marL="1143000" indent="-228600" algn="just" defTabSz="914400" rtl="0" eaLnBrk="1" latinLnBrk="0" hangingPunct="1">
        <a:spcBef>
          <a:spcPct val="20000"/>
        </a:spcBef>
        <a:buFont typeface="Wingdings" pitchFamily="2" charset="2"/>
        <a:buChar char="v"/>
        <a:defRPr sz="2400" kern="1200">
          <a:solidFill>
            <a:schemeClr val="tx1"/>
          </a:solidFill>
          <a:latin typeface="Times New Roman" pitchFamily="18" charset="0"/>
          <a:ea typeface="+mn-ea"/>
          <a:cs typeface="Times New Roman" pitchFamily="18" charset="0"/>
        </a:defRPr>
      </a:lvl3pPr>
      <a:lvl4pPr marL="1600200" indent="-228600" algn="just" defTabSz="914400" rtl="0" eaLnBrk="1" latinLnBrk="0" hangingPunct="1">
        <a:spcBef>
          <a:spcPct val="20000"/>
        </a:spcBef>
        <a:buFont typeface="Wingdings" pitchFamily="2" charset="2"/>
        <a:buChar char="§"/>
        <a:defRPr sz="2000" kern="1200">
          <a:solidFill>
            <a:schemeClr val="tx1"/>
          </a:solidFill>
          <a:latin typeface="Times New Roman" pitchFamily="18" charset="0"/>
          <a:ea typeface="+mn-ea"/>
          <a:cs typeface="Times New Roman" pitchFamily="18" charset="0"/>
        </a:defRPr>
      </a:lvl4pPr>
      <a:lvl5pPr marL="2057400" indent="-228600" algn="just" defTabSz="914400" rtl="0" eaLnBrk="1" latinLnBrk="0" hangingPunct="1">
        <a:spcBef>
          <a:spcPct val="20000"/>
        </a:spcBef>
        <a:buFont typeface="Courier New" pitchFamily="49" charset="0"/>
        <a:buChar char="o"/>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3.wmf"/><Relationship Id="rId4"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6.jpeg"/><Relationship Id="rId5" Type="http://schemas.openxmlformats.org/officeDocument/2006/relationships/image" Target="../media/image15.png"/><Relationship Id="rId4" Type="http://schemas.openxmlformats.org/officeDocument/2006/relationships/oleObject" Target="../embeddings/oleObject6.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16.png"/><Relationship Id="rId4" Type="http://schemas.openxmlformats.org/officeDocument/2006/relationships/oleObject" Target="../embeddings/oleObject7.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17.wmf"/><Relationship Id="rId4" Type="http://schemas.openxmlformats.org/officeDocument/2006/relationships/oleObject" Target="../embeddings/oleObject9.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19.png"/><Relationship Id="rId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6.xml.rels><?xml version="1.0" encoding="UTF-8" standalone="yes"?>
<Relationships xmlns="http://schemas.openxmlformats.org/package/2006/relationships"><Relationship Id="rId3" Type="http://schemas.openxmlformats.org/officeDocument/2006/relationships/hyperlink" Target="http://www.imageprocessingplace.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2.png"/><Relationship Id="rId5" Type="http://schemas.openxmlformats.org/officeDocument/2006/relationships/image" Target="../media/image17.wmf"/><Relationship Id="rId4" Type="http://schemas.openxmlformats.org/officeDocument/2006/relationships/oleObject" Target="../embeddings/oleObject13.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6.jpeg"/><Relationship Id="rId5" Type="http://schemas.openxmlformats.org/officeDocument/2006/relationships/oleObject" Target="../embeddings/oleObject15.bin"/><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2.png"/><Relationship Id="rId5" Type="http://schemas.openxmlformats.org/officeDocument/2006/relationships/image" Target="../media/image17.wmf"/><Relationship Id="rId4" Type="http://schemas.openxmlformats.org/officeDocument/2006/relationships/oleObject" Target="../embeddings/oleObject16.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6.jpeg"/><Relationship Id="rId5" Type="http://schemas.openxmlformats.org/officeDocument/2006/relationships/oleObject" Target="../embeddings/oleObject18.bin"/><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28.wmf"/><Relationship Id="rId4" Type="http://schemas.openxmlformats.org/officeDocument/2006/relationships/oleObject" Target="../embeddings/oleObject19.bin"/></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5.png"/><Relationship Id="rId4" Type="http://schemas.openxmlformats.org/officeDocument/2006/relationships/oleObject" Target="../embeddings/oleObject3.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www.comp.dit.ie/bmacnamee/gaip.ht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gif"/><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altLang="zh-TW" sz="6000" dirty="0">
                <a:solidFill>
                  <a:srgbClr val="FF0000"/>
                </a:solidFill>
              </a:rPr>
              <a:t>Morphology</a:t>
            </a:r>
            <a:endParaRPr lang="en-US" sz="6000" dirty="0"/>
          </a:p>
        </p:txBody>
      </p:sp>
      <p:sp>
        <p:nvSpPr>
          <p:cNvPr id="4" name="TextBox 7"/>
          <p:cNvSpPr txBox="1">
            <a:spLocks noChangeArrowheads="1"/>
          </p:cNvSpPr>
          <p:nvPr/>
        </p:nvSpPr>
        <p:spPr bwMode="auto">
          <a:xfrm>
            <a:off x="3194400" y="1142984"/>
            <a:ext cx="2914196" cy="461665"/>
          </a:xfrm>
          <a:prstGeom prst="rect">
            <a:avLst/>
          </a:prstGeom>
          <a:noFill/>
          <a:ln w="9525">
            <a:noFill/>
            <a:miter lim="800000"/>
            <a:headEnd/>
            <a:tailEnd/>
          </a:ln>
        </p:spPr>
        <p:txBody>
          <a:bodyPr wrap="none">
            <a:spAutoFit/>
          </a:bodyPr>
          <a:lstStyle/>
          <a:p>
            <a:pPr algn="ctr"/>
            <a:r>
              <a:rPr lang="en-US" sz="2400" i="1" dirty="0">
                <a:latin typeface="Times New Roman" pitchFamily="18" charset="0"/>
                <a:cs typeface="Times New Roman" pitchFamily="18" charset="0"/>
              </a:rPr>
              <a:t>Last updated: 4-11-21</a:t>
            </a:r>
          </a:p>
        </p:txBody>
      </p:sp>
      <p:sp>
        <p:nvSpPr>
          <p:cNvPr id="5" name="Rectangle 4"/>
          <p:cNvSpPr>
            <a:spLocks noChangeArrowheads="1"/>
          </p:cNvSpPr>
          <p:nvPr/>
        </p:nvSpPr>
        <p:spPr bwMode="auto">
          <a:xfrm>
            <a:off x="142844" y="2038196"/>
            <a:ext cx="8707468" cy="2616101"/>
          </a:xfrm>
          <a:prstGeom prst="rect">
            <a:avLst/>
          </a:prstGeom>
          <a:noFill/>
          <a:ln w="9525">
            <a:noFill/>
            <a:miter lim="800000"/>
            <a:headEnd/>
            <a:tailEnd/>
          </a:ln>
        </p:spPr>
        <p:txBody>
          <a:bodyPr wrap="square">
            <a:spAutoFit/>
          </a:bodyPr>
          <a:lstStyle/>
          <a:p>
            <a:pPr>
              <a:spcBef>
                <a:spcPts val="600"/>
              </a:spcBef>
              <a:spcAft>
                <a:spcPts val="600"/>
              </a:spcAft>
            </a:pPr>
            <a:r>
              <a:rPr lang="en-US" sz="2400" b="1" dirty="0">
                <a:latin typeface="Times New Roman" pitchFamily="18" charset="0"/>
                <a:cs typeface="Times New Roman" pitchFamily="18" charset="0"/>
              </a:rPr>
              <a:t>Gonzalez</a:t>
            </a:r>
            <a:r>
              <a:rPr lang="en-US" sz="2400" dirty="0">
                <a:latin typeface="Times New Roman" pitchFamily="18" charset="0"/>
                <a:cs typeface="Times New Roman" pitchFamily="18" charset="0"/>
              </a:rPr>
              <a:t> R. C., Woods R. E., </a:t>
            </a:r>
            <a:r>
              <a:rPr lang="en-US" sz="2400" dirty="0" err="1">
                <a:latin typeface="Times New Roman" pitchFamily="18" charset="0"/>
                <a:cs typeface="Times New Roman" pitchFamily="18" charset="0"/>
              </a:rPr>
              <a:t>Eddins</a:t>
            </a:r>
            <a:r>
              <a:rPr lang="en-US" sz="2400" dirty="0">
                <a:latin typeface="Times New Roman" pitchFamily="18" charset="0"/>
                <a:cs typeface="Times New Roman" pitchFamily="18" charset="0"/>
              </a:rPr>
              <a:t> S. L., </a:t>
            </a:r>
            <a:r>
              <a:rPr lang="en-US" sz="2400" i="1" dirty="0">
                <a:latin typeface="Times New Roman" pitchFamily="18" charset="0"/>
                <a:cs typeface="Times New Roman" pitchFamily="18" charset="0"/>
              </a:rPr>
              <a:t>Digital Image Processing Using </a:t>
            </a:r>
            <a:r>
              <a:rPr lang="en-US" sz="2400" i="1" dirty="0" err="1">
                <a:latin typeface="Times New Roman" pitchFamily="18" charset="0"/>
                <a:cs typeface="Times New Roman" pitchFamily="18" charset="0"/>
              </a:rPr>
              <a:t>Matlab</a:t>
            </a:r>
            <a:r>
              <a:rPr lang="en-US" sz="2400" dirty="0">
                <a:latin typeface="Times New Roman" pitchFamily="18" charset="0"/>
                <a:cs typeface="Times New Roman" pitchFamily="18" charset="0"/>
              </a:rPr>
              <a:t>, Pearson Education, 2</a:t>
            </a:r>
            <a:r>
              <a:rPr lang="en-US" sz="2400" baseline="30000" dirty="0">
                <a:latin typeface="Times New Roman" pitchFamily="18" charset="0"/>
                <a:cs typeface="Times New Roman" pitchFamily="18" charset="0"/>
              </a:rPr>
              <a:t>nd</a:t>
            </a:r>
            <a:r>
              <a:rPr lang="en-US" sz="2400" dirty="0">
                <a:latin typeface="Times New Roman" pitchFamily="18" charset="0"/>
                <a:cs typeface="Times New Roman" pitchFamily="18" charset="0"/>
              </a:rPr>
              <a:t> edition, 2009. (Ch. 9)</a:t>
            </a:r>
          </a:p>
          <a:p>
            <a:pPr>
              <a:spcBef>
                <a:spcPts val="600"/>
              </a:spcBef>
              <a:spcAft>
                <a:spcPts val="600"/>
              </a:spcAft>
            </a:pPr>
            <a:r>
              <a:rPr lang="en-US" sz="2400" b="1" dirty="0">
                <a:latin typeface="Times New Roman" pitchFamily="18" charset="0"/>
                <a:cs typeface="Times New Roman" pitchFamily="18" charset="0"/>
              </a:rPr>
              <a:t>Gonzalez</a:t>
            </a:r>
            <a:r>
              <a:rPr lang="en-US" sz="2400" dirty="0">
                <a:latin typeface="Times New Roman" pitchFamily="18" charset="0"/>
                <a:cs typeface="Times New Roman" pitchFamily="18" charset="0"/>
              </a:rPr>
              <a:t> R. C., Woods R. E., </a:t>
            </a:r>
            <a:r>
              <a:rPr lang="en-US" sz="2400" dirty="0" err="1">
                <a:latin typeface="Times New Roman" pitchFamily="18" charset="0"/>
                <a:cs typeface="Times New Roman" pitchFamily="18" charset="0"/>
              </a:rPr>
              <a:t>Eddins</a:t>
            </a:r>
            <a:r>
              <a:rPr lang="en-US" sz="2400" dirty="0">
                <a:latin typeface="Times New Roman" pitchFamily="18" charset="0"/>
                <a:cs typeface="Times New Roman" pitchFamily="18" charset="0"/>
              </a:rPr>
              <a:t> S. L., </a:t>
            </a:r>
            <a:r>
              <a:rPr lang="en-US" sz="2400" i="1" dirty="0">
                <a:latin typeface="Times New Roman" pitchFamily="18" charset="0"/>
                <a:cs typeface="Times New Roman" pitchFamily="18" charset="0"/>
              </a:rPr>
              <a:t>Digital Image Processing</a:t>
            </a:r>
            <a:r>
              <a:rPr lang="en-US" sz="2400" dirty="0">
                <a:latin typeface="Times New Roman" pitchFamily="18" charset="0"/>
                <a:cs typeface="Times New Roman" pitchFamily="18" charset="0"/>
              </a:rPr>
              <a:t>, Pearson Education, 3</a:t>
            </a:r>
            <a:r>
              <a:rPr lang="en-US" sz="2400" baseline="30000" dirty="0">
                <a:latin typeface="Times New Roman" pitchFamily="18" charset="0"/>
                <a:cs typeface="Times New Roman" pitchFamily="18" charset="0"/>
              </a:rPr>
              <a:t>rd</a:t>
            </a:r>
            <a:r>
              <a:rPr lang="en-US" sz="2400" dirty="0">
                <a:latin typeface="Times New Roman" pitchFamily="18" charset="0"/>
                <a:cs typeface="Times New Roman" pitchFamily="18" charset="0"/>
              </a:rPr>
              <a:t> edition, 2007. (Ch. 9)</a:t>
            </a:r>
          </a:p>
          <a:p>
            <a:pPr>
              <a:spcBef>
                <a:spcPts val="600"/>
              </a:spcBef>
              <a:spcAft>
                <a:spcPts val="600"/>
              </a:spcAft>
            </a:pP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Szeliski</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R., Computer Vision - Algorithms and Applications, Springer, 2011</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Ch. 3)</a:t>
            </a:r>
          </a:p>
        </p:txBody>
      </p:sp>
      <p:sp>
        <p:nvSpPr>
          <p:cNvPr id="9" name="TextBox 8"/>
          <p:cNvSpPr txBox="1"/>
          <p:nvPr/>
        </p:nvSpPr>
        <p:spPr>
          <a:xfrm>
            <a:off x="198020" y="5330153"/>
            <a:ext cx="4616970" cy="1384995"/>
          </a:xfrm>
          <a:prstGeom prst="rect">
            <a:avLst/>
          </a:prstGeom>
          <a:solidFill>
            <a:srgbClr val="FFC000"/>
          </a:solidFill>
        </p:spPr>
        <p:txBody>
          <a:bodyPr wrap="none" rtlCol="0">
            <a:spAutoFit/>
          </a:bodyPr>
          <a:lstStyle/>
          <a:p>
            <a:r>
              <a:rPr lang="en-US" sz="2800" dirty="0">
                <a:latin typeface="Times New Roman" pitchFamily="18" charset="0"/>
                <a:cs typeface="Times New Roman" pitchFamily="18" charset="0"/>
              </a:rPr>
              <a:t># For the graduate level course</a:t>
            </a:r>
          </a:p>
          <a:p>
            <a:r>
              <a:rPr lang="en-US" sz="2800" dirty="0">
                <a:latin typeface="Times New Roman" pitchFamily="18" charset="0"/>
                <a:cs typeface="Times New Roman" pitchFamily="18" charset="0"/>
              </a:rPr>
              <a:t>@ For DIP students only</a:t>
            </a:r>
          </a:p>
          <a:p>
            <a:r>
              <a:rPr lang="en-US" sz="2800" dirty="0">
                <a:latin typeface="Times New Roman" pitchFamily="18" charset="0"/>
                <a:cs typeface="Times New Roman" pitchFamily="18" charset="0"/>
              </a:rPr>
              <a:t>$ For CV students only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a:t>Mathematic Morphology</a:t>
            </a:r>
            <a:endParaRPr lang="th-TH"/>
          </a:p>
        </p:txBody>
      </p:sp>
      <p:sp>
        <p:nvSpPr>
          <p:cNvPr id="1258499" name="Rectangle 3"/>
          <p:cNvSpPr>
            <a:spLocks noGrp="1" noChangeArrowheads="1"/>
          </p:cNvSpPr>
          <p:nvPr>
            <p:ph type="body" idx="1"/>
          </p:nvPr>
        </p:nvSpPr>
        <p:spPr>
          <a:xfrm>
            <a:off x="214282" y="1357298"/>
            <a:ext cx="8929718" cy="5429288"/>
          </a:xfrm>
        </p:spPr>
        <p:txBody>
          <a:bodyPr>
            <a:noAutofit/>
          </a:bodyPr>
          <a:lstStyle/>
          <a:p>
            <a:pPr eaLnBrk="1" hangingPunct="1">
              <a:spcBef>
                <a:spcPts val="600"/>
              </a:spcBef>
              <a:spcAft>
                <a:spcPts val="600"/>
              </a:spcAft>
              <a:buFont typeface="Wingdings" pitchFamily="2" charset="2"/>
              <a:buNone/>
              <a:defRPr/>
            </a:pPr>
            <a:r>
              <a:rPr lang="en-US" dirty="0"/>
              <a:t>The mathematical framework used for:</a:t>
            </a:r>
          </a:p>
          <a:p>
            <a:pPr marL="457200" indent="-457200" eaLnBrk="1" hangingPunct="1">
              <a:spcBef>
                <a:spcPts val="600"/>
              </a:spcBef>
              <a:spcAft>
                <a:spcPts val="600"/>
              </a:spcAft>
              <a:buFont typeface="Arial" panose="020B0604020202020204" pitchFamily="34" charset="0"/>
              <a:buChar char="•"/>
              <a:defRPr/>
            </a:pPr>
            <a:r>
              <a:rPr lang="en-US" dirty="0"/>
              <a:t>Pre-processing</a:t>
            </a:r>
          </a:p>
          <a:p>
            <a:pPr lvl="1" eaLnBrk="1" hangingPunct="1">
              <a:spcBef>
                <a:spcPts val="600"/>
              </a:spcBef>
              <a:spcAft>
                <a:spcPts val="600"/>
              </a:spcAft>
              <a:buNone/>
              <a:defRPr/>
            </a:pPr>
            <a:r>
              <a:rPr lang="en-US" dirty="0">
                <a:ea typeface="+mn-ea"/>
              </a:rPr>
              <a:t>noise filtering, shape simplification, ...</a:t>
            </a:r>
          </a:p>
          <a:p>
            <a:pPr marL="457200" indent="-457200" eaLnBrk="1" hangingPunct="1">
              <a:spcBef>
                <a:spcPts val="600"/>
              </a:spcBef>
              <a:spcAft>
                <a:spcPts val="600"/>
              </a:spcAft>
              <a:buFont typeface="Arial" panose="020B0604020202020204" pitchFamily="34" charset="0"/>
              <a:buChar char="•"/>
              <a:defRPr/>
            </a:pPr>
            <a:r>
              <a:rPr lang="en-US" dirty="0"/>
              <a:t>Enhancing object structure</a:t>
            </a:r>
          </a:p>
          <a:p>
            <a:pPr lvl="1" eaLnBrk="1" hangingPunct="1">
              <a:spcBef>
                <a:spcPts val="600"/>
              </a:spcBef>
              <a:spcAft>
                <a:spcPts val="600"/>
              </a:spcAft>
              <a:buNone/>
              <a:defRPr/>
            </a:pPr>
            <a:r>
              <a:rPr lang="en-US" dirty="0" err="1">
                <a:ea typeface="+mn-ea"/>
              </a:rPr>
              <a:t>skeletonization</a:t>
            </a:r>
            <a:r>
              <a:rPr lang="en-US" dirty="0">
                <a:ea typeface="+mn-ea"/>
              </a:rPr>
              <a:t>, convex hull...</a:t>
            </a:r>
          </a:p>
          <a:p>
            <a:pPr marL="457200" indent="-457200" eaLnBrk="1" hangingPunct="1">
              <a:spcBef>
                <a:spcPts val="600"/>
              </a:spcBef>
              <a:spcAft>
                <a:spcPts val="600"/>
              </a:spcAft>
              <a:buFont typeface="Arial" panose="020B0604020202020204" pitchFamily="34" charset="0"/>
              <a:buChar char="•"/>
              <a:defRPr/>
            </a:pPr>
            <a:r>
              <a:rPr lang="en-US" dirty="0"/>
              <a:t>Segmentation</a:t>
            </a:r>
          </a:p>
          <a:p>
            <a:pPr lvl="1" eaLnBrk="1" hangingPunct="1">
              <a:spcBef>
                <a:spcPts val="600"/>
              </a:spcBef>
              <a:spcAft>
                <a:spcPts val="600"/>
              </a:spcAft>
              <a:buNone/>
              <a:defRPr/>
            </a:pPr>
            <a:r>
              <a:rPr lang="en-US" dirty="0">
                <a:ea typeface="+mn-ea"/>
              </a:rPr>
              <a:t>watershed, region growing, … </a:t>
            </a:r>
          </a:p>
          <a:p>
            <a:pPr marL="457200" indent="-457200" eaLnBrk="1" hangingPunct="1">
              <a:spcBef>
                <a:spcPts val="600"/>
              </a:spcBef>
              <a:spcAft>
                <a:spcPts val="600"/>
              </a:spcAft>
              <a:buFont typeface="Arial" panose="020B0604020202020204" pitchFamily="34" charset="0"/>
              <a:buChar char="•"/>
              <a:defRPr/>
            </a:pPr>
            <a:r>
              <a:rPr lang="en-US" dirty="0"/>
              <a:t>Quantitative description</a:t>
            </a:r>
          </a:p>
          <a:p>
            <a:pPr lvl="1" eaLnBrk="1" hangingPunct="1">
              <a:spcBef>
                <a:spcPts val="600"/>
              </a:spcBef>
              <a:spcAft>
                <a:spcPts val="600"/>
              </a:spcAft>
              <a:buNone/>
              <a:defRPr/>
            </a:pPr>
            <a:r>
              <a:rPr lang="en-US" dirty="0">
                <a:ea typeface="+mn-ea"/>
              </a:rPr>
              <a:t>area, perimeter, circularity, ...</a:t>
            </a:r>
            <a:endParaRPr lang="th-TH" sz="2400" dirty="0"/>
          </a:p>
        </p:txBody>
      </p:sp>
      <p:pic>
        <p:nvPicPr>
          <p:cNvPr id="182274" name="Picture 2" descr="http://www.itk.org/ITK/img/WatershedGoodsegmentedImage.jpg"/>
          <p:cNvPicPr>
            <a:picLocks noChangeAspect="1" noChangeArrowheads="1"/>
          </p:cNvPicPr>
          <p:nvPr/>
        </p:nvPicPr>
        <p:blipFill>
          <a:blip r:embed="rId2" cstate="print"/>
          <a:srcRect/>
          <a:stretch>
            <a:fillRect/>
          </a:stretch>
        </p:blipFill>
        <p:spPr bwMode="auto">
          <a:xfrm>
            <a:off x="5516018" y="3834258"/>
            <a:ext cx="3596290" cy="2952328"/>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pPr eaLnBrk="1" hangingPunct="1"/>
            <a:r>
              <a:rPr lang="en-IE" sz="3600" dirty="0"/>
              <a:t>Structuring Elements, Hits &amp; Fits</a:t>
            </a:r>
            <a:endParaRPr lang="en-US" sz="3600" dirty="0"/>
          </a:p>
        </p:txBody>
      </p:sp>
      <p:grpSp>
        <p:nvGrpSpPr>
          <p:cNvPr id="2" name="Group 94"/>
          <p:cNvGrpSpPr>
            <a:grpSpLocks/>
          </p:cNvGrpSpPr>
          <p:nvPr/>
        </p:nvGrpSpPr>
        <p:grpSpPr bwMode="auto">
          <a:xfrm>
            <a:off x="320675" y="1498600"/>
            <a:ext cx="3927475" cy="3900488"/>
            <a:chOff x="202" y="944"/>
            <a:chExt cx="2474" cy="2457"/>
          </a:xfrm>
        </p:grpSpPr>
        <p:sp>
          <p:nvSpPr>
            <p:cNvPr id="24590" name="Rectangle 4"/>
            <p:cNvSpPr>
              <a:spLocks noChangeArrowheads="1"/>
            </p:cNvSpPr>
            <p:nvPr/>
          </p:nvSpPr>
          <p:spPr bwMode="auto">
            <a:xfrm>
              <a:off x="202" y="944"/>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591" name="Rectangle 5"/>
            <p:cNvSpPr>
              <a:spLocks noChangeArrowheads="1"/>
            </p:cNvSpPr>
            <p:nvPr/>
          </p:nvSpPr>
          <p:spPr bwMode="auto">
            <a:xfrm>
              <a:off x="512" y="944"/>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592" name="Rectangle 6"/>
            <p:cNvSpPr>
              <a:spLocks noChangeArrowheads="1"/>
            </p:cNvSpPr>
            <p:nvPr/>
          </p:nvSpPr>
          <p:spPr bwMode="auto">
            <a:xfrm>
              <a:off x="821" y="944"/>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593" name="Rectangle 7"/>
            <p:cNvSpPr>
              <a:spLocks noChangeArrowheads="1"/>
            </p:cNvSpPr>
            <p:nvPr/>
          </p:nvSpPr>
          <p:spPr bwMode="auto">
            <a:xfrm>
              <a:off x="1130" y="944"/>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594" name="Rectangle 8"/>
            <p:cNvSpPr>
              <a:spLocks noChangeArrowheads="1"/>
            </p:cNvSpPr>
            <p:nvPr/>
          </p:nvSpPr>
          <p:spPr bwMode="auto">
            <a:xfrm>
              <a:off x="1439" y="944"/>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595" name="Rectangle 9"/>
            <p:cNvSpPr>
              <a:spLocks noChangeArrowheads="1"/>
            </p:cNvSpPr>
            <p:nvPr/>
          </p:nvSpPr>
          <p:spPr bwMode="auto">
            <a:xfrm>
              <a:off x="1748" y="944"/>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596" name="Rectangle 10"/>
            <p:cNvSpPr>
              <a:spLocks noChangeArrowheads="1"/>
            </p:cNvSpPr>
            <p:nvPr/>
          </p:nvSpPr>
          <p:spPr bwMode="auto">
            <a:xfrm>
              <a:off x="2057" y="944"/>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597" name="Rectangle 11"/>
            <p:cNvSpPr>
              <a:spLocks noChangeArrowheads="1"/>
            </p:cNvSpPr>
            <p:nvPr/>
          </p:nvSpPr>
          <p:spPr bwMode="auto">
            <a:xfrm>
              <a:off x="2366" y="944"/>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598" name="Rectangle 12"/>
            <p:cNvSpPr>
              <a:spLocks noChangeArrowheads="1"/>
            </p:cNvSpPr>
            <p:nvPr/>
          </p:nvSpPr>
          <p:spPr bwMode="auto">
            <a:xfrm>
              <a:off x="202" y="1253"/>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599" name="Rectangle 13"/>
            <p:cNvSpPr>
              <a:spLocks noChangeArrowheads="1"/>
            </p:cNvSpPr>
            <p:nvPr/>
          </p:nvSpPr>
          <p:spPr bwMode="auto">
            <a:xfrm>
              <a:off x="512" y="1253"/>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00" name="Rectangle 14"/>
            <p:cNvSpPr>
              <a:spLocks noChangeArrowheads="1"/>
            </p:cNvSpPr>
            <p:nvPr/>
          </p:nvSpPr>
          <p:spPr bwMode="auto">
            <a:xfrm>
              <a:off x="821" y="1253"/>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01" name="Rectangle 15"/>
            <p:cNvSpPr>
              <a:spLocks noChangeArrowheads="1"/>
            </p:cNvSpPr>
            <p:nvPr/>
          </p:nvSpPr>
          <p:spPr bwMode="auto">
            <a:xfrm>
              <a:off x="1130" y="1253"/>
              <a:ext cx="310" cy="310"/>
            </a:xfrm>
            <a:prstGeom prst="rect">
              <a:avLst/>
            </a:prstGeom>
            <a:solidFill>
              <a:srgbClr val="000080"/>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02" name="Rectangle 16"/>
            <p:cNvSpPr>
              <a:spLocks noChangeArrowheads="1"/>
            </p:cNvSpPr>
            <p:nvPr/>
          </p:nvSpPr>
          <p:spPr bwMode="auto">
            <a:xfrm>
              <a:off x="1439" y="1253"/>
              <a:ext cx="310" cy="310"/>
            </a:xfrm>
            <a:prstGeom prst="rect">
              <a:avLst/>
            </a:prstGeom>
            <a:solidFill>
              <a:srgbClr val="000080"/>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03" name="Rectangle 17"/>
            <p:cNvSpPr>
              <a:spLocks noChangeArrowheads="1"/>
            </p:cNvSpPr>
            <p:nvPr/>
          </p:nvSpPr>
          <p:spPr bwMode="auto">
            <a:xfrm>
              <a:off x="1748" y="1253"/>
              <a:ext cx="310" cy="310"/>
            </a:xfrm>
            <a:prstGeom prst="rect">
              <a:avLst/>
            </a:prstGeom>
            <a:solidFill>
              <a:srgbClr val="000080"/>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04" name="Rectangle 18"/>
            <p:cNvSpPr>
              <a:spLocks noChangeArrowheads="1"/>
            </p:cNvSpPr>
            <p:nvPr/>
          </p:nvSpPr>
          <p:spPr bwMode="auto">
            <a:xfrm>
              <a:off x="2057" y="1253"/>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05" name="Rectangle 19"/>
            <p:cNvSpPr>
              <a:spLocks noChangeArrowheads="1"/>
            </p:cNvSpPr>
            <p:nvPr/>
          </p:nvSpPr>
          <p:spPr bwMode="auto">
            <a:xfrm>
              <a:off x="2366" y="1253"/>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06" name="Rectangle 23"/>
            <p:cNvSpPr>
              <a:spLocks noChangeArrowheads="1"/>
            </p:cNvSpPr>
            <p:nvPr/>
          </p:nvSpPr>
          <p:spPr bwMode="auto">
            <a:xfrm>
              <a:off x="202" y="1556"/>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07" name="Rectangle 24"/>
            <p:cNvSpPr>
              <a:spLocks noChangeArrowheads="1"/>
            </p:cNvSpPr>
            <p:nvPr/>
          </p:nvSpPr>
          <p:spPr bwMode="auto">
            <a:xfrm>
              <a:off x="512" y="1556"/>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08" name="Rectangle 25"/>
            <p:cNvSpPr>
              <a:spLocks noChangeArrowheads="1"/>
            </p:cNvSpPr>
            <p:nvPr/>
          </p:nvSpPr>
          <p:spPr bwMode="auto">
            <a:xfrm>
              <a:off x="821" y="1556"/>
              <a:ext cx="310" cy="310"/>
            </a:xfrm>
            <a:prstGeom prst="rect">
              <a:avLst/>
            </a:prstGeom>
            <a:solidFill>
              <a:srgbClr val="000080"/>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09" name="Rectangle 26"/>
            <p:cNvSpPr>
              <a:spLocks noChangeArrowheads="1"/>
            </p:cNvSpPr>
            <p:nvPr/>
          </p:nvSpPr>
          <p:spPr bwMode="auto">
            <a:xfrm>
              <a:off x="1130" y="1556"/>
              <a:ext cx="310" cy="310"/>
            </a:xfrm>
            <a:prstGeom prst="rect">
              <a:avLst/>
            </a:prstGeom>
            <a:solidFill>
              <a:srgbClr val="000080"/>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10" name="Rectangle 27"/>
            <p:cNvSpPr>
              <a:spLocks noChangeArrowheads="1"/>
            </p:cNvSpPr>
            <p:nvPr/>
          </p:nvSpPr>
          <p:spPr bwMode="auto">
            <a:xfrm>
              <a:off x="1439" y="1556"/>
              <a:ext cx="310" cy="310"/>
            </a:xfrm>
            <a:prstGeom prst="rect">
              <a:avLst/>
            </a:prstGeom>
            <a:solidFill>
              <a:srgbClr val="000080"/>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11" name="Rectangle 28"/>
            <p:cNvSpPr>
              <a:spLocks noChangeArrowheads="1"/>
            </p:cNvSpPr>
            <p:nvPr/>
          </p:nvSpPr>
          <p:spPr bwMode="auto">
            <a:xfrm>
              <a:off x="1748" y="1556"/>
              <a:ext cx="310" cy="310"/>
            </a:xfrm>
            <a:prstGeom prst="rect">
              <a:avLst/>
            </a:prstGeom>
            <a:solidFill>
              <a:srgbClr val="000080"/>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12" name="Rectangle 29"/>
            <p:cNvSpPr>
              <a:spLocks noChangeArrowheads="1"/>
            </p:cNvSpPr>
            <p:nvPr/>
          </p:nvSpPr>
          <p:spPr bwMode="auto">
            <a:xfrm>
              <a:off x="2057" y="1556"/>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13" name="Rectangle 30"/>
            <p:cNvSpPr>
              <a:spLocks noChangeArrowheads="1"/>
            </p:cNvSpPr>
            <p:nvPr/>
          </p:nvSpPr>
          <p:spPr bwMode="auto">
            <a:xfrm>
              <a:off x="2366" y="1556"/>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14" name="Rectangle 32"/>
            <p:cNvSpPr>
              <a:spLocks noChangeArrowheads="1"/>
            </p:cNvSpPr>
            <p:nvPr/>
          </p:nvSpPr>
          <p:spPr bwMode="auto">
            <a:xfrm>
              <a:off x="202" y="1865"/>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15" name="Rectangle 33"/>
            <p:cNvSpPr>
              <a:spLocks noChangeArrowheads="1"/>
            </p:cNvSpPr>
            <p:nvPr/>
          </p:nvSpPr>
          <p:spPr bwMode="auto">
            <a:xfrm>
              <a:off x="512" y="1865"/>
              <a:ext cx="310" cy="310"/>
            </a:xfrm>
            <a:prstGeom prst="rect">
              <a:avLst/>
            </a:prstGeom>
            <a:solidFill>
              <a:srgbClr val="000080"/>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16" name="Rectangle 34"/>
            <p:cNvSpPr>
              <a:spLocks noChangeArrowheads="1"/>
            </p:cNvSpPr>
            <p:nvPr/>
          </p:nvSpPr>
          <p:spPr bwMode="auto">
            <a:xfrm>
              <a:off x="821" y="1865"/>
              <a:ext cx="310" cy="310"/>
            </a:xfrm>
            <a:prstGeom prst="rect">
              <a:avLst/>
            </a:prstGeom>
            <a:solidFill>
              <a:srgbClr val="000080"/>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17" name="Rectangle 35"/>
            <p:cNvSpPr>
              <a:spLocks noChangeArrowheads="1"/>
            </p:cNvSpPr>
            <p:nvPr/>
          </p:nvSpPr>
          <p:spPr bwMode="auto">
            <a:xfrm>
              <a:off x="1130" y="1865"/>
              <a:ext cx="310" cy="310"/>
            </a:xfrm>
            <a:prstGeom prst="rect">
              <a:avLst/>
            </a:prstGeom>
            <a:solidFill>
              <a:srgbClr val="000080"/>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18" name="Rectangle 36"/>
            <p:cNvSpPr>
              <a:spLocks noChangeArrowheads="1"/>
            </p:cNvSpPr>
            <p:nvPr/>
          </p:nvSpPr>
          <p:spPr bwMode="auto">
            <a:xfrm>
              <a:off x="1439" y="1865"/>
              <a:ext cx="310" cy="310"/>
            </a:xfrm>
            <a:prstGeom prst="rect">
              <a:avLst/>
            </a:prstGeom>
            <a:solidFill>
              <a:srgbClr val="000080"/>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19" name="Rectangle 37"/>
            <p:cNvSpPr>
              <a:spLocks noChangeArrowheads="1"/>
            </p:cNvSpPr>
            <p:nvPr/>
          </p:nvSpPr>
          <p:spPr bwMode="auto">
            <a:xfrm>
              <a:off x="1748" y="1865"/>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20" name="Rectangle 38"/>
            <p:cNvSpPr>
              <a:spLocks noChangeArrowheads="1"/>
            </p:cNvSpPr>
            <p:nvPr/>
          </p:nvSpPr>
          <p:spPr bwMode="auto">
            <a:xfrm>
              <a:off x="2057" y="1865"/>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21" name="Rectangle 39"/>
            <p:cNvSpPr>
              <a:spLocks noChangeArrowheads="1"/>
            </p:cNvSpPr>
            <p:nvPr/>
          </p:nvSpPr>
          <p:spPr bwMode="auto">
            <a:xfrm>
              <a:off x="2366" y="1865"/>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22" name="Rectangle 44"/>
            <p:cNvSpPr>
              <a:spLocks noChangeArrowheads="1"/>
            </p:cNvSpPr>
            <p:nvPr/>
          </p:nvSpPr>
          <p:spPr bwMode="auto">
            <a:xfrm>
              <a:off x="202" y="2170"/>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23" name="Rectangle 45"/>
            <p:cNvSpPr>
              <a:spLocks noChangeArrowheads="1"/>
            </p:cNvSpPr>
            <p:nvPr/>
          </p:nvSpPr>
          <p:spPr bwMode="auto">
            <a:xfrm>
              <a:off x="512" y="2170"/>
              <a:ext cx="310" cy="310"/>
            </a:xfrm>
            <a:prstGeom prst="rect">
              <a:avLst/>
            </a:prstGeom>
            <a:solidFill>
              <a:srgbClr val="000080"/>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24" name="Rectangle 46"/>
            <p:cNvSpPr>
              <a:spLocks noChangeArrowheads="1"/>
            </p:cNvSpPr>
            <p:nvPr/>
          </p:nvSpPr>
          <p:spPr bwMode="auto">
            <a:xfrm>
              <a:off x="821" y="2170"/>
              <a:ext cx="310" cy="310"/>
            </a:xfrm>
            <a:prstGeom prst="rect">
              <a:avLst/>
            </a:prstGeom>
            <a:solidFill>
              <a:srgbClr val="000080"/>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25" name="Rectangle 47"/>
            <p:cNvSpPr>
              <a:spLocks noChangeArrowheads="1"/>
            </p:cNvSpPr>
            <p:nvPr/>
          </p:nvSpPr>
          <p:spPr bwMode="auto">
            <a:xfrm>
              <a:off x="1130" y="2170"/>
              <a:ext cx="310" cy="310"/>
            </a:xfrm>
            <a:prstGeom prst="rect">
              <a:avLst/>
            </a:prstGeom>
            <a:solidFill>
              <a:srgbClr val="000080"/>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26" name="Rectangle 48"/>
            <p:cNvSpPr>
              <a:spLocks noChangeArrowheads="1"/>
            </p:cNvSpPr>
            <p:nvPr/>
          </p:nvSpPr>
          <p:spPr bwMode="auto">
            <a:xfrm>
              <a:off x="1439" y="2170"/>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27" name="Rectangle 49"/>
            <p:cNvSpPr>
              <a:spLocks noChangeArrowheads="1"/>
            </p:cNvSpPr>
            <p:nvPr/>
          </p:nvSpPr>
          <p:spPr bwMode="auto">
            <a:xfrm>
              <a:off x="1748" y="2170"/>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28" name="Rectangle 50"/>
            <p:cNvSpPr>
              <a:spLocks noChangeArrowheads="1"/>
            </p:cNvSpPr>
            <p:nvPr/>
          </p:nvSpPr>
          <p:spPr bwMode="auto">
            <a:xfrm>
              <a:off x="2057" y="2170"/>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29" name="Rectangle 51"/>
            <p:cNvSpPr>
              <a:spLocks noChangeArrowheads="1"/>
            </p:cNvSpPr>
            <p:nvPr/>
          </p:nvSpPr>
          <p:spPr bwMode="auto">
            <a:xfrm>
              <a:off x="2366" y="2170"/>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30" name="Rectangle 53"/>
            <p:cNvSpPr>
              <a:spLocks noChangeArrowheads="1"/>
            </p:cNvSpPr>
            <p:nvPr/>
          </p:nvSpPr>
          <p:spPr bwMode="auto">
            <a:xfrm>
              <a:off x="202" y="2479"/>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31" name="Rectangle 54"/>
            <p:cNvSpPr>
              <a:spLocks noChangeArrowheads="1"/>
            </p:cNvSpPr>
            <p:nvPr/>
          </p:nvSpPr>
          <p:spPr bwMode="auto">
            <a:xfrm>
              <a:off x="512" y="2479"/>
              <a:ext cx="310" cy="310"/>
            </a:xfrm>
            <a:prstGeom prst="rect">
              <a:avLst/>
            </a:prstGeom>
            <a:solidFill>
              <a:srgbClr val="000080"/>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32" name="Rectangle 55"/>
            <p:cNvSpPr>
              <a:spLocks noChangeArrowheads="1"/>
            </p:cNvSpPr>
            <p:nvPr/>
          </p:nvSpPr>
          <p:spPr bwMode="auto">
            <a:xfrm>
              <a:off x="821" y="2479"/>
              <a:ext cx="310" cy="310"/>
            </a:xfrm>
            <a:prstGeom prst="rect">
              <a:avLst/>
            </a:prstGeom>
            <a:solidFill>
              <a:srgbClr val="000080"/>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33" name="Rectangle 56"/>
            <p:cNvSpPr>
              <a:spLocks noChangeArrowheads="1"/>
            </p:cNvSpPr>
            <p:nvPr/>
          </p:nvSpPr>
          <p:spPr bwMode="auto">
            <a:xfrm>
              <a:off x="1130" y="2479"/>
              <a:ext cx="310" cy="310"/>
            </a:xfrm>
            <a:prstGeom prst="rect">
              <a:avLst/>
            </a:prstGeom>
            <a:solidFill>
              <a:srgbClr val="000080"/>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34" name="Rectangle 57"/>
            <p:cNvSpPr>
              <a:spLocks noChangeArrowheads="1"/>
            </p:cNvSpPr>
            <p:nvPr/>
          </p:nvSpPr>
          <p:spPr bwMode="auto">
            <a:xfrm>
              <a:off x="1439" y="2479"/>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35" name="Rectangle 58"/>
            <p:cNvSpPr>
              <a:spLocks noChangeArrowheads="1"/>
            </p:cNvSpPr>
            <p:nvPr/>
          </p:nvSpPr>
          <p:spPr bwMode="auto">
            <a:xfrm>
              <a:off x="1748" y="2479"/>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36" name="Rectangle 59"/>
            <p:cNvSpPr>
              <a:spLocks noChangeArrowheads="1"/>
            </p:cNvSpPr>
            <p:nvPr/>
          </p:nvSpPr>
          <p:spPr bwMode="auto">
            <a:xfrm>
              <a:off x="2057" y="2479"/>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37" name="Rectangle 60"/>
            <p:cNvSpPr>
              <a:spLocks noChangeArrowheads="1"/>
            </p:cNvSpPr>
            <p:nvPr/>
          </p:nvSpPr>
          <p:spPr bwMode="auto">
            <a:xfrm>
              <a:off x="2366" y="2479"/>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38" name="Rectangle 63"/>
            <p:cNvSpPr>
              <a:spLocks noChangeArrowheads="1"/>
            </p:cNvSpPr>
            <p:nvPr/>
          </p:nvSpPr>
          <p:spPr bwMode="auto">
            <a:xfrm>
              <a:off x="202" y="2782"/>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39" name="Rectangle 64"/>
            <p:cNvSpPr>
              <a:spLocks noChangeArrowheads="1"/>
            </p:cNvSpPr>
            <p:nvPr/>
          </p:nvSpPr>
          <p:spPr bwMode="auto">
            <a:xfrm>
              <a:off x="512" y="2782"/>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40" name="Rectangle 65"/>
            <p:cNvSpPr>
              <a:spLocks noChangeArrowheads="1"/>
            </p:cNvSpPr>
            <p:nvPr/>
          </p:nvSpPr>
          <p:spPr bwMode="auto">
            <a:xfrm>
              <a:off x="821" y="2782"/>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41" name="Rectangle 66"/>
            <p:cNvSpPr>
              <a:spLocks noChangeArrowheads="1"/>
            </p:cNvSpPr>
            <p:nvPr/>
          </p:nvSpPr>
          <p:spPr bwMode="auto">
            <a:xfrm>
              <a:off x="1130" y="2782"/>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42" name="Rectangle 67"/>
            <p:cNvSpPr>
              <a:spLocks noChangeArrowheads="1"/>
            </p:cNvSpPr>
            <p:nvPr/>
          </p:nvSpPr>
          <p:spPr bwMode="auto">
            <a:xfrm>
              <a:off x="1439" y="2782"/>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43" name="Rectangle 68"/>
            <p:cNvSpPr>
              <a:spLocks noChangeArrowheads="1"/>
            </p:cNvSpPr>
            <p:nvPr/>
          </p:nvSpPr>
          <p:spPr bwMode="auto">
            <a:xfrm>
              <a:off x="1748" y="2782"/>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44" name="Rectangle 69"/>
            <p:cNvSpPr>
              <a:spLocks noChangeArrowheads="1"/>
            </p:cNvSpPr>
            <p:nvPr/>
          </p:nvSpPr>
          <p:spPr bwMode="auto">
            <a:xfrm>
              <a:off x="2057" y="2782"/>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45" name="Rectangle 70"/>
            <p:cNvSpPr>
              <a:spLocks noChangeArrowheads="1"/>
            </p:cNvSpPr>
            <p:nvPr/>
          </p:nvSpPr>
          <p:spPr bwMode="auto">
            <a:xfrm>
              <a:off x="2366" y="2782"/>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46" name="Rectangle 72"/>
            <p:cNvSpPr>
              <a:spLocks noChangeArrowheads="1"/>
            </p:cNvSpPr>
            <p:nvPr/>
          </p:nvSpPr>
          <p:spPr bwMode="auto">
            <a:xfrm>
              <a:off x="202" y="3091"/>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47" name="Rectangle 73"/>
            <p:cNvSpPr>
              <a:spLocks noChangeArrowheads="1"/>
            </p:cNvSpPr>
            <p:nvPr/>
          </p:nvSpPr>
          <p:spPr bwMode="auto">
            <a:xfrm>
              <a:off x="512" y="3091"/>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48" name="Rectangle 74"/>
            <p:cNvSpPr>
              <a:spLocks noChangeArrowheads="1"/>
            </p:cNvSpPr>
            <p:nvPr/>
          </p:nvSpPr>
          <p:spPr bwMode="auto">
            <a:xfrm>
              <a:off x="821" y="3091"/>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49" name="Rectangle 75"/>
            <p:cNvSpPr>
              <a:spLocks noChangeArrowheads="1"/>
            </p:cNvSpPr>
            <p:nvPr/>
          </p:nvSpPr>
          <p:spPr bwMode="auto">
            <a:xfrm>
              <a:off x="1130" y="3091"/>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50" name="Rectangle 76"/>
            <p:cNvSpPr>
              <a:spLocks noChangeArrowheads="1"/>
            </p:cNvSpPr>
            <p:nvPr/>
          </p:nvSpPr>
          <p:spPr bwMode="auto">
            <a:xfrm>
              <a:off x="1439" y="3091"/>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51" name="Rectangle 77"/>
            <p:cNvSpPr>
              <a:spLocks noChangeArrowheads="1"/>
            </p:cNvSpPr>
            <p:nvPr/>
          </p:nvSpPr>
          <p:spPr bwMode="auto">
            <a:xfrm>
              <a:off x="1748" y="3091"/>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52" name="Rectangle 78"/>
            <p:cNvSpPr>
              <a:spLocks noChangeArrowheads="1"/>
            </p:cNvSpPr>
            <p:nvPr/>
          </p:nvSpPr>
          <p:spPr bwMode="auto">
            <a:xfrm>
              <a:off x="2057" y="3091"/>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653" name="Rectangle 79"/>
            <p:cNvSpPr>
              <a:spLocks noChangeArrowheads="1"/>
            </p:cNvSpPr>
            <p:nvPr/>
          </p:nvSpPr>
          <p:spPr bwMode="auto">
            <a:xfrm>
              <a:off x="2366" y="3091"/>
              <a:ext cx="310" cy="310"/>
            </a:xfrm>
            <a:prstGeom prst="rect">
              <a:avLst/>
            </a:prstGeom>
            <a:solidFill>
              <a:srgbClr val="EAF1FC"/>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grpSp>
      <p:sp>
        <p:nvSpPr>
          <p:cNvPr id="182354" name="Rectangle 82"/>
          <p:cNvSpPr>
            <a:spLocks noChangeArrowheads="1"/>
          </p:cNvSpPr>
          <p:nvPr/>
        </p:nvSpPr>
        <p:spPr bwMode="auto">
          <a:xfrm>
            <a:off x="2767013" y="1484313"/>
            <a:ext cx="985837" cy="985837"/>
          </a:xfrm>
          <a:prstGeom prst="rect">
            <a:avLst/>
          </a:prstGeom>
          <a:solidFill>
            <a:srgbClr val="FF6600">
              <a:alpha val="20000"/>
            </a:srgbClr>
          </a:solidFill>
          <a:ln w="38100">
            <a:solidFill>
              <a:srgbClr val="FF6600"/>
            </a:solidFill>
            <a:miter lim="800000"/>
            <a:headEnd/>
            <a:tailEnd/>
          </a:ln>
        </p:spPr>
        <p:txBody>
          <a:bodyPr wrap="none" anchor="ctr"/>
          <a:lstStyle/>
          <a:p>
            <a:pPr algn="ctr"/>
            <a:r>
              <a:rPr lang="en-IE" sz="3600" b="1">
                <a:solidFill>
                  <a:srgbClr val="FF6600"/>
                </a:solidFill>
                <a:latin typeface="Times New Roman" pitchFamily="18" charset="0"/>
                <a:cs typeface="Times New Roman" pitchFamily="18" charset="0"/>
              </a:rPr>
              <a:t>B</a:t>
            </a:r>
            <a:endParaRPr lang="en-US" sz="3600" b="1">
              <a:solidFill>
                <a:srgbClr val="FF6600"/>
              </a:solidFill>
              <a:latin typeface="Times New Roman" pitchFamily="18" charset="0"/>
              <a:cs typeface="Times New Roman" pitchFamily="18" charset="0"/>
            </a:endParaRPr>
          </a:p>
        </p:txBody>
      </p:sp>
      <p:sp>
        <p:nvSpPr>
          <p:cNvPr id="182355" name="Rectangle 83"/>
          <p:cNvSpPr>
            <a:spLocks noChangeArrowheads="1"/>
          </p:cNvSpPr>
          <p:nvPr/>
        </p:nvSpPr>
        <p:spPr bwMode="auto">
          <a:xfrm>
            <a:off x="817563" y="3457575"/>
            <a:ext cx="985837" cy="985838"/>
          </a:xfrm>
          <a:prstGeom prst="rect">
            <a:avLst/>
          </a:prstGeom>
          <a:solidFill>
            <a:srgbClr val="FF6600">
              <a:alpha val="20000"/>
            </a:srgbClr>
          </a:solidFill>
          <a:ln w="38100">
            <a:solidFill>
              <a:srgbClr val="FF6600"/>
            </a:solidFill>
            <a:miter lim="800000"/>
            <a:headEnd/>
            <a:tailEnd/>
          </a:ln>
        </p:spPr>
        <p:txBody>
          <a:bodyPr wrap="none" anchor="ctr"/>
          <a:lstStyle/>
          <a:p>
            <a:pPr algn="ctr"/>
            <a:r>
              <a:rPr lang="en-IE" sz="3600" b="1">
                <a:solidFill>
                  <a:srgbClr val="FF6600"/>
                </a:solidFill>
                <a:latin typeface="Times New Roman" pitchFamily="18" charset="0"/>
                <a:cs typeface="Times New Roman" pitchFamily="18" charset="0"/>
              </a:rPr>
              <a:t>A</a:t>
            </a:r>
            <a:endParaRPr lang="en-US" sz="3600" b="1">
              <a:solidFill>
                <a:srgbClr val="FF6600"/>
              </a:solidFill>
              <a:latin typeface="Times New Roman" pitchFamily="18" charset="0"/>
              <a:cs typeface="Times New Roman" pitchFamily="18" charset="0"/>
            </a:endParaRPr>
          </a:p>
        </p:txBody>
      </p:sp>
      <p:sp>
        <p:nvSpPr>
          <p:cNvPr id="182356" name="Rectangle 84"/>
          <p:cNvSpPr>
            <a:spLocks noChangeArrowheads="1"/>
          </p:cNvSpPr>
          <p:nvPr/>
        </p:nvSpPr>
        <p:spPr bwMode="auto">
          <a:xfrm>
            <a:off x="2763838" y="3927475"/>
            <a:ext cx="985837" cy="985838"/>
          </a:xfrm>
          <a:prstGeom prst="rect">
            <a:avLst/>
          </a:prstGeom>
          <a:solidFill>
            <a:srgbClr val="FF6600">
              <a:alpha val="20000"/>
            </a:srgbClr>
          </a:solidFill>
          <a:ln w="38100">
            <a:solidFill>
              <a:srgbClr val="FF6600"/>
            </a:solidFill>
            <a:miter lim="800000"/>
            <a:headEnd/>
            <a:tailEnd/>
          </a:ln>
        </p:spPr>
        <p:txBody>
          <a:bodyPr wrap="none" anchor="ctr"/>
          <a:lstStyle/>
          <a:p>
            <a:pPr algn="ctr"/>
            <a:r>
              <a:rPr lang="en-IE" sz="3600" b="1">
                <a:solidFill>
                  <a:srgbClr val="FF6600"/>
                </a:solidFill>
                <a:latin typeface="Times New Roman" pitchFamily="18" charset="0"/>
                <a:cs typeface="Times New Roman" pitchFamily="18" charset="0"/>
              </a:rPr>
              <a:t>C</a:t>
            </a:r>
            <a:endParaRPr lang="en-US" sz="3600" b="1">
              <a:solidFill>
                <a:srgbClr val="FF6600"/>
              </a:solidFill>
              <a:latin typeface="Times New Roman" pitchFamily="18" charset="0"/>
              <a:cs typeface="Times New Roman" pitchFamily="18" charset="0"/>
            </a:endParaRPr>
          </a:p>
        </p:txBody>
      </p:sp>
      <p:sp>
        <p:nvSpPr>
          <p:cNvPr id="24583" name="Rectangle 86"/>
          <p:cNvSpPr>
            <a:spLocks noChangeArrowheads="1"/>
          </p:cNvSpPr>
          <p:nvPr/>
        </p:nvSpPr>
        <p:spPr bwMode="auto">
          <a:xfrm>
            <a:off x="4535488" y="1214422"/>
            <a:ext cx="492125" cy="492125"/>
          </a:xfrm>
          <a:prstGeom prst="rect">
            <a:avLst/>
          </a:prstGeom>
          <a:solidFill>
            <a:srgbClr val="000080"/>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584" name="Rectangle 87"/>
          <p:cNvSpPr>
            <a:spLocks noChangeArrowheads="1"/>
          </p:cNvSpPr>
          <p:nvPr/>
        </p:nvSpPr>
        <p:spPr bwMode="auto">
          <a:xfrm>
            <a:off x="5026025" y="1214422"/>
            <a:ext cx="492125" cy="492125"/>
          </a:xfrm>
          <a:prstGeom prst="rect">
            <a:avLst/>
          </a:prstGeom>
          <a:solidFill>
            <a:srgbClr val="000080"/>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585" name="Rectangle 89"/>
          <p:cNvSpPr>
            <a:spLocks noChangeArrowheads="1"/>
          </p:cNvSpPr>
          <p:nvPr/>
        </p:nvSpPr>
        <p:spPr bwMode="auto">
          <a:xfrm>
            <a:off x="4535488" y="1698610"/>
            <a:ext cx="492125" cy="492125"/>
          </a:xfrm>
          <a:prstGeom prst="rect">
            <a:avLst/>
          </a:prstGeom>
          <a:solidFill>
            <a:srgbClr val="000080"/>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586" name="Rectangle 90"/>
          <p:cNvSpPr>
            <a:spLocks noChangeArrowheads="1"/>
          </p:cNvSpPr>
          <p:nvPr/>
        </p:nvSpPr>
        <p:spPr bwMode="auto">
          <a:xfrm>
            <a:off x="5026025" y="1698610"/>
            <a:ext cx="492125" cy="492125"/>
          </a:xfrm>
          <a:prstGeom prst="rect">
            <a:avLst/>
          </a:prstGeom>
          <a:solidFill>
            <a:srgbClr val="000080"/>
          </a:solidFill>
          <a:ln w="12700">
            <a:solidFill>
              <a:schemeClr val="tx1"/>
            </a:solidFill>
            <a:miter lim="800000"/>
            <a:headEnd/>
            <a:tailEnd/>
          </a:ln>
        </p:spPr>
        <p:txBody>
          <a:bodyPr wrap="none" anchor="ctr"/>
          <a:lstStyle/>
          <a:p>
            <a:endParaRPr lang="en-US">
              <a:latin typeface="Times New Roman" pitchFamily="18" charset="0"/>
              <a:cs typeface="Times New Roman" pitchFamily="18" charset="0"/>
            </a:endParaRPr>
          </a:p>
        </p:txBody>
      </p:sp>
      <p:sp>
        <p:nvSpPr>
          <p:cNvPr id="24587" name="Text Box 91"/>
          <p:cNvSpPr txBox="1">
            <a:spLocks noChangeArrowheads="1"/>
          </p:cNvSpPr>
          <p:nvPr/>
        </p:nvSpPr>
        <p:spPr bwMode="auto">
          <a:xfrm>
            <a:off x="5507038" y="1439847"/>
            <a:ext cx="3084499" cy="523220"/>
          </a:xfrm>
          <a:prstGeom prst="rect">
            <a:avLst/>
          </a:prstGeom>
          <a:noFill/>
          <a:ln w="12700">
            <a:noFill/>
            <a:miter lim="800000"/>
            <a:headEnd/>
            <a:tailEnd/>
          </a:ln>
        </p:spPr>
        <p:txBody>
          <a:bodyPr wrap="none">
            <a:spAutoFit/>
          </a:bodyPr>
          <a:lstStyle/>
          <a:p>
            <a:r>
              <a:rPr lang="en-IE" sz="2800">
                <a:latin typeface="Times New Roman" pitchFamily="18" charset="0"/>
                <a:cs typeface="Times New Roman" pitchFamily="18" charset="0"/>
              </a:rPr>
              <a:t>Structuring Element</a:t>
            </a:r>
            <a:endParaRPr lang="en-US" sz="2800">
              <a:latin typeface="Times New Roman" pitchFamily="18" charset="0"/>
              <a:cs typeface="Times New Roman" pitchFamily="18" charset="0"/>
            </a:endParaRPr>
          </a:p>
        </p:txBody>
      </p:sp>
      <p:sp>
        <p:nvSpPr>
          <p:cNvPr id="24588" name="Rectangle 92"/>
          <p:cNvSpPr>
            <a:spLocks noGrp="1" noChangeArrowheads="1"/>
          </p:cNvSpPr>
          <p:nvPr>
            <p:ph type="body" idx="1"/>
          </p:nvPr>
        </p:nvSpPr>
        <p:spPr>
          <a:xfrm>
            <a:off x="4449794" y="2428868"/>
            <a:ext cx="4551362" cy="4357718"/>
          </a:xfrm>
          <a:noFill/>
        </p:spPr>
        <p:txBody>
          <a:bodyPr>
            <a:normAutofit/>
          </a:bodyPr>
          <a:lstStyle/>
          <a:p>
            <a:pPr marL="0" indent="0" eaLnBrk="1" hangingPunct="1">
              <a:buFontTx/>
              <a:buNone/>
            </a:pPr>
            <a:r>
              <a:rPr lang="en-IE" sz="2800" b="1" dirty="0"/>
              <a:t>Fit:</a:t>
            </a:r>
            <a:r>
              <a:rPr lang="en-IE" sz="2800" dirty="0"/>
              <a:t> All </a:t>
            </a:r>
            <a:r>
              <a:rPr lang="en-IE" sz="2800" i="1" dirty="0"/>
              <a:t>on pixels</a:t>
            </a:r>
            <a:r>
              <a:rPr lang="en-IE" sz="2800" dirty="0"/>
              <a:t> in the structuring element cover </a:t>
            </a:r>
            <a:r>
              <a:rPr lang="en-IE" sz="2800" i="1" dirty="0"/>
              <a:t>on pixels</a:t>
            </a:r>
            <a:r>
              <a:rPr lang="en-IE" sz="2800" dirty="0"/>
              <a:t> in the image</a:t>
            </a:r>
          </a:p>
          <a:p>
            <a:pPr marL="0" indent="0" eaLnBrk="1" hangingPunct="1">
              <a:buFontTx/>
              <a:buNone/>
            </a:pPr>
            <a:r>
              <a:rPr lang="en-IE" sz="2800" b="1" dirty="0"/>
              <a:t>Hit:</a:t>
            </a:r>
            <a:r>
              <a:rPr lang="en-IE" sz="2800" dirty="0"/>
              <a:t> Any </a:t>
            </a:r>
            <a:r>
              <a:rPr lang="en-IE" sz="2800" i="1" dirty="0"/>
              <a:t>on pixel</a:t>
            </a:r>
            <a:r>
              <a:rPr lang="en-IE" sz="2800" dirty="0"/>
              <a:t> in the structuring element covers an </a:t>
            </a:r>
            <a:r>
              <a:rPr lang="en-IE" sz="2800" i="1" dirty="0"/>
              <a:t>on pixel</a:t>
            </a:r>
            <a:r>
              <a:rPr lang="en-IE" sz="2800" dirty="0"/>
              <a:t> in the image</a:t>
            </a:r>
          </a:p>
          <a:p>
            <a:pPr marL="0" indent="0"/>
            <a:r>
              <a:rPr lang="en-IE" sz="2800" b="1" dirty="0"/>
              <a:t>Miss:</a:t>
            </a:r>
            <a:r>
              <a:rPr lang="en-IE" sz="2800" dirty="0"/>
              <a:t> No </a:t>
            </a:r>
            <a:r>
              <a:rPr lang="en-IE" sz="2800" i="1" dirty="0"/>
              <a:t>on pixel</a:t>
            </a:r>
            <a:r>
              <a:rPr lang="en-IE" sz="2800" dirty="0"/>
              <a:t> in the structuring element covers an </a:t>
            </a:r>
            <a:r>
              <a:rPr lang="en-IE" sz="2800" i="1" dirty="0"/>
              <a:t>on pixel</a:t>
            </a:r>
            <a:r>
              <a:rPr lang="en-IE" sz="2800" dirty="0"/>
              <a:t> in the image</a:t>
            </a:r>
          </a:p>
          <a:p>
            <a:pPr marL="0" indent="0" eaLnBrk="1" hangingPunct="1">
              <a:buFontTx/>
              <a:buNone/>
            </a:pPr>
            <a:endParaRPr lang="en-US" sz="2800" dirty="0"/>
          </a:p>
        </p:txBody>
      </p:sp>
      <p:sp>
        <p:nvSpPr>
          <p:cNvPr id="24589" name="Rectangle 93"/>
          <p:cNvSpPr>
            <a:spLocks noChangeArrowheads="1"/>
          </p:cNvSpPr>
          <p:nvPr/>
        </p:nvSpPr>
        <p:spPr bwMode="auto">
          <a:xfrm>
            <a:off x="142844" y="5643578"/>
            <a:ext cx="4143404" cy="1143008"/>
          </a:xfrm>
          <a:prstGeom prst="rect">
            <a:avLst/>
          </a:prstGeom>
          <a:solidFill>
            <a:srgbClr val="FFFF00"/>
          </a:solidFill>
          <a:ln w="9525">
            <a:solidFill>
              <a:srgbClr val="C00000"/>
            </a:solidFill>
            <a:miter lim="800000"/>
            <a:headEnd/>
            <a:tailEnd/>
          </a:ln>
        </p:spPr>
        <p:txBody>
          <a:bodyPr/>
          <a:lstStyle/>
          <a:p>
            <a:pPr algn="ctr">
              <a:spcBef>
                <a:spcPct val="20000"/>
              </a:spcBef>
            </a:pPr>
            <a:r>
              <a:rPr lang="en-IE" sz="2400" dirty="0">
                <a:latin typeface="Times New Roman" pitchFamily="18" charset="0"/>
                <a:cs typeface="Times New Roman" pitchFamily="18" charset="0"/>
              </a:rPr>
              <a:t>All morphological processing operations are based on these simple ideas</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23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23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23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354" grpId="0" animBg="1"/>
      <p:bldP spid="182355" grpId="0" animBg="1"/>
      <p:bldP spid="18235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IE"/>
              <a:t>Structuring Elements</a:t>
            </a:r>
            <a:endParaRPr lang="en-US"/>
          </a:p>
        </p:txBody>
      </p:sp>
      <p:sp>
        <p:nvSpPr>
          <p:cNvPr id="26627" name="Rectangle 3"/>
          <p:cNvSpPr>
            <a:spLocks noGrp="1" noChangeArrowheads="1"/>
          </p:cNvSpPr>
          <p:nvPr>
            <p:ph type="body" idx="1"/>
          </p:nvPr>
        </p:nvSpPr>
        <p:spPr/>
        <p:txBody>
          <a:bodyPr/>
          <a:lstStyle/>
          <a:p>
            <a:pPr marL="0" indent="0" eaLnBrk="1" hangingPunct="1">
              <a:buFontTx/>
              <a:buNone/>
            </a:pPr>
            <a:r>
              <a:rPr lang="en-IE" dirty="0"/>
              <a:t>Structuring elements can be any size and make any shape.</a:t>
            </a:r>
          </a:p>
          <a:p>
            <a:pPr marL="0" indent="0" eaLnBrk="1" hangingPunct="1">
              <a:buFontTx/>
              <a:buNone/>
            </a:pPr>
            <a:r>
              <a:rPr lang="en-IE" dirty="0"/>
              <a:t>However, for simplicity, I will use square structuring elements with their origin at the middle pixel.</a:t>
            </a:r>
            <a:endParaRPr lang="en-US" dirty="0"/>
          </a:p>
        </p:txBody>
      </p:sp>
      <p:graphicFrame>
        <p:nvGraphicFramePr>
          <p:cNvPr id="213102" name="Group 110"/>
          <p:cNvGraphicFramePr>
            <a:graphicFrameLocks noGrp="1"/>
          </p:cNvGraphicFramePr>
          <p:nvPr/>
        </p:nvGraphicFramePr>
        <p:xfrm>
          <a:off x="708025" y="4397375"/>
          <a:ext cx="1989138" cy="1827213"/>
        </p:xfrm>
        <a:graphic>
          <a:graphicData uri="http://schemas.openxmlformats.org/drawingml/2006/table">
            <a:tbl>
              <a:tblPr/>
              <a:tblGrid>
                <a:gridCol w="663575">
                  <a:extLst>
                    <a:ext uri="{9D8B030D-6E8A-4147-A177-3AD203B41FA5}">
                      <a16:colId xmlns:a16="http://schemas.microsoft.com/office/drawing/2014/main" val="20000"/>
                    </a:ext>
                  </a:extLst>
                </a:gridCol>
                <a:gridCol w="661988">
                  <a:extLst>
                    <a:ext uri="{9D8B030D-6E8A-4147-A177-3AD203B41FA5}">
                      <a16:colId xmlns:a16="http://schemas.microsoft.com/office/drawing/2014/main" val="20001"/>
                    </a:ext>
                  </a:extLst>
                </a:gridCol>
                <a:gridCol w="663575">
                  <a:extLst>
                    <a:ext uri="{9D8B030D-6E8A-4147-A177-3AD203B41FA5}">
                      <a16:colId xmlns:a16="http://schemas.microsoft.com/office/drawing/2014/main" val="20002"/>
                    </a:ext>
                  </a:extLst>
                </a:gridCol>
              </a:tblGrid>
              <a:tr h="609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0">
                          <a:ln>
                            <a:noFill/>
                          </a:ln>
                          <a:solidFill>
                            <a:schemeClr val="tx1"/>
                          </a:solidFill>
                          <a:effectLst/>
                          <a:latin typeface="Arial" charset="0"/>
                          <a:ea typeface="ＭＳ Ｐゴシック" pitchFamily="-112" charset="-128"/>
                        </a:rPr>
                        <a:t>1</a:t>
                      </a:r>
                      <a:endParaRPr kumimoji="0" lang="en-US" sz="28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0">
                          <a:ln>
                            <a:noFill/>
                          </a:ln>
                          <a:solidFill>
                            <a:schemeClr val="tx1"/>
                          </a:solidFill>
                          <a:effectLst/>
                          <a:latin typeface="Arial" charset="0"/>
                          <a:ea typeface="ＭＳ Ｐゴシック" pitchFamily="-112" charset="-128"/>
                        </a:rPr>
                        <a:t>1</a:t>
                      </a:r>
                      <a:endParaRPr kumimoji="0" lang="en-US" sz="28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0">
                          <a:ln>
                            <a:noFill/>
                          </a:ln>
                          <a:solidFill>
                            <a:schemeClr val="tx1"/>
                          </a:solidFill>
                          <a:effectLst/>
                          <a:latin typeface="Arial" charset="0"/>
                          <a:ea typeface="ＭＳ Ｐゴシック" pitchFamily="-112" charset="-128"/>
                        </a:rPr>
                        <a:t>1</a:t>
                      </a:r>
                      <a:endParaRPr kumimoji="0" lang="en-US" sz="28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80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0">
                          <a:ln>
                            <a:noFill/>
                          </a:ln>
                          <a:solidFill>
                            <a:schemeClr val="tx1"/>
                          </a:solidFill>
                          <a:effectLst/>
                          <a:latin typeface="Arial" charset="0"/>
                          <a:ea typeface="ＭＳ Ｐゴシック" pitchFamily="-112" charset="-128"/>
                        </a:rPr>
                        <a:t>1</a:t>
                      </a:r>
                      <a:endParaRPr kumimoji="0" lang="en-US" sz="28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1" i="0" u="none" strike="noStrike" cap="none" normalizeH="0" baseline="0">
                          <a:ln>
                            <a:noFill/>
                          </a:ln>
                          <a:solidFill>
                            <a:schemeClr val="bg1"/>
                          </a:solidFill>
                          <a:effectLst/>
                          <a:latin typeface="Arial" charset="0"/>
                          <a:ea typeface="ＭＳ Ｐゴシック" pitchFamily="-112" charset="-128"/>
                        </a:rPr>
                        <a:t>1</a:t>
                      </a:r>
                      <a:endParaRPr kumimoji="0" lang="en-US" sz="2800" b="1" i="0" u="none" strike="noStrike" cap="none" normalizeH="0" baseline="0">
                        <a:ln>
                          <a:noFill/>
                        </a:ln>
                        <a:solidFill>
                          <a:schemeClr val="bg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0">
                          <a:ln>
                            <a:noFill/>
                          </a:ln>
                          <a:solidFill>
                            <a:schemeClr val="tx1"/>
                          </a:solidFill>
                          <a:effectLst/>
                          <a:latin typeface="Arial" charset="0"/>
                          <a:ea typeface="ＭＳ Ｐゴシック" pitchFamily="-112" charset="-128"/>
                        </a:rPr>
                        <a:t>1</a:t>
                      </a:r>
                      <a:endParaRPr kumimoji="0" lang="en-US" sz="28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9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0">
                          <a:ln>
                            <a:noFill/>
                          </a:ln>
                          <a:solidFill>
                            <a:schemeClr val="tx1"/>
                          </a:solidFill>
                          <a:effectLst/>
                          <a:latin typeface="Arial" charset="0"/>
                          <a:ea typeface="ＭＳ Ｐゴシック" pitchFamily="-112" charset="-128"/>
                        </a:rPr>
                        <a:t>1</a:t>
                      </a:r>
                      <a:endParaRPr kumimoji="0" lang="en-US" sz="28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0">
                          <a:ln>
                            <a:noFill/>
                          </a:ln>
                          <a:solidFill>
                            <a:schemeClr val="tx1"/>
                          </a:solidFill>
                          <a:effectLst/>
                          <a:latin typeface="Arial" charset="0"/>
                          <a:ea typeface="ＭＳ Ｐゴシック" pitchFamily="-112" charset="-128"/>
                        </a:rPr>
                        <a:t>1</a:t>
                      </a:r>
                      <a:endParaRPr kumimoji="0" lang="en-US" sz="28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0">
                          <a:ln>
                            <a:noFill/>
                          </a:ln>
                          <a:solidFill>
                            <a:schemeClr val="tx1"/>
                          </a:solidFill>
                          <a:effectLst/>
                          <a:latin typeface="Arial" charset="0"/>
                          <a:ea typeface="ＭＳ Ｐゴシック" pitchFamily="-112" charset="-128"/>
                        </a:rPr>
                        <a:t>1</a:t>
                      </a:r>
                      <a:endParaRPr kumimoji="0" lang="en-US" sz="28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13104" name="Group 112"/>
          <p:cNvGraphicFramePr>
            <a:graphicFrameLocks noGrp="1"/>
          </p:cNvGraphicFramePr>
          <p:nvPr/>
        </p:nvGraphicFramePr>
        <p:xfrm>
          <a:off x="6165850" y="4075113"/>
          <a:ext cx="2595563" cy="2528889"/>
        </p:xfrm>
        <a:graphic>
          <a:graphicData uri="http://schemas.openxmlformats.org/drawingml/2006/table">
            <a:tbl>
              <a:tblPr/>
              <a:tblGrid>
                <a:gridCol w="519113">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519113">
                  <a:extLst>
                    <a:ext uri="{9D8B030D-6E8A-4147-A177-3AD203B41FA5}">
                      <a16:colId xmlns:a16="http://schemas.microsoft.com/office/drawing/2014/main" val="20002"/>
                    </a:ext>
                  </a:extLst>
                </a:gridCol>
                <a:gridCol w="519112">
                  <a:extLst>
                    <a:ext uri="{9D8B030D-6E8A-4147-A177-3AD203B41FA5}">
                      <a16:colId xmlns:a16="http://schemas.microsoft.com/office/drawing/2014/main" val="20003"/>
                    </a:ext>
                  </a:extLst>
                </a:gridCol>
                <a:gridCol w="519113">
                  <a:extLst>
                    <a:ext uri="{9D8B030D-6E8A-4147-A177-3AD203B41FA5}">
                      <a16:colId xmlns:a16="http://schemas.microsoft.com/office/drawing/2014/main" val="20004"/>
                    </a:ext>
                  </a:extLst>
                </a:gridCol>
              </a:tblGrid>
              <a:tr h="506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1" i="0" u="none" strike="noStrike" cap="none" normalizeH="0" baseline="0">
                          <a:ln>
                            <a:noFill/>
                          </a:ln>
                          <a:solidFill>
                            <a:schemeClr val="bg1"/>
                          </a:solidFill>
                          <a:effectLst/>
                          <a:latin typeface="Arial" charset="0"/>
                          <a:ea typeface="ＭＳ Ｐゴシック" pitchFamily="-112" charset="-128"/>
                        </a:rPr>
                        <a:t>1</a:t>
                      </a:r>
                      <a:endParaRPr kumimoji="0" lang="en-US" sz="2400" b="1" i="0" u="none" strike="noStrike" cap="none" normalizeH="0" baseline="0">
                        <a:ln>
                          <a:noFill/>
                        </a:ln>
                        <a:solidFill>
                          <a:schemeClr val="bg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4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6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213103" name="Group 111"/>
          <p:cNvGraphicFramePr>
            <a:graphicFrameLocks noGrp="1"/>
          </p:cNvGraphicFramePr>
          <p:nvPr/>
        </p:nvGraphicFramePr>
        <p:xfrm>
          <a:off x="3443288" y="4402138"/>
          <a:ext cx="1989137" cy="1827213"/>
        </p:xfrm>
        <a:graphic>
          <a:graphicData uri="http://schemas.openxmlformats.org/drawingml/2006/table">
            <a:tbl>
              <a:tblPr/>
              <a:tblGrid>
                <a:gridCol w="663575">
                  <a:extLst>
                    <a:ext uri="{9D8B030D-6E8A-4147-A177-3AD203B41FA5}">
                      <a16:colId xmlns:a16="http://schemas.microsoft.com/office/drawing/2014/main" val="20000"/>
                    </a:ext>
                  </a:extLst>
                </a:gridCol>
                <a:gridCol w="661987">
                  <a:extLst>
                    <a:ext uri="{9D8B030D-6E8A-4147-A177-3AD203B41FA5}">
                      <a16:colId xmlns:a16="http://schemas.microsoft.com/office/drawing/2014/main" val="20001"/>
                    </a:ext>
                  </a:extLst>
                </a:gridCol>
                <a:gridCol w="663575">
                  <a:extLst>
                    <a:ext uri="{9D8B030D-6E8A-4147-A177-3AD203B41FA5}">
                      <a16:colId xmlns:a16="http://schemas.microsoft.com/office/drawing/2014/main" val="20002"/>
                    </a:ext>
                  </a:extLst>
                </a:gridCol>
              </a:tblGrid>
              <a:tr h="609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0">
                          <a:ln>
                            <a:noFill/>
                          </a:ln>
                          <a:solidFill>
                            <a:schemeClr val="tx1"/>
                          </a:solidFill>
                          <a:effectLst/>
                          <a:latin typeface="Arial" charset="0"/>
                          <a:ea typeface="ＭＳ Ｐゴシック" pitchFamily="-112" charset="-128"/>
                        </a:rPr>
                        <a:t>0</a:t>
                      </a:r>
                      <a:endParaRPr kumimoji="0" lang="en-US" sz="28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0">
                          <a:ln>
                            <a:noFill/>
                          </a:ln>
                          <a:solidFill>
                            <a:schemeClr val="tx1"/>
                          </a:solidFill>
                          <a:effectLst/>
                          <a:latin typeface="Arial" charset="0"/>
                          <a:ea typeface="ＭＳ Ｐゴシック" pitchFamily="-112" charset="-128"/>
                        </a:rPr>
                        <a:t>1</a:t>
                      </a:r>
                      <a:endParaRPr kumimoji="0" lang="en-US" sz="28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0">
                          <a:ln>
                            <a:noFill/>
                          </a:ln>
                          <a:solidFill>
                            <a:schemeClr val="tx1"/>
                          </a:solidFill>
                          <a:effectLst/>
                          <a:latin typeface="Arial" charset="0"/>
                          <a:ea typeface="ＭＳ Ｐゴシック" pitchFamily="-112" charset="-128"/>
                        </a:rPr>
                        <a:t>0</a:t>
                      </a:r>
                      <a:endParaRPr kumimoji="0" lang="en-US" sz="28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80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0">
                          <a:ln>
                            <a:noFill/>
                          </a:ln>
                          <a:solidFill>
                            <a:schemeClr val="tx1"/>
                          </a:solidFill>
                          <a:effectLst/>
                          <a:latin typeface="Arial" charset="0"/>
                          <a:ea typeface="ＭＳ Ｐゴシック" pitchFamily="-112" charset="-128"/>
                        </a:rPr>
                        <a:t>1</a:t>
                      </a:r>
                      <a:endParaRPr kumimoji="0" lang="en-US" sz="28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1" i="0" u="none" strike="noStrike" cap="none" normalizeH="0" baseline="0">
                          <a:ln>
                            <a:noFill/>
                          </a:ln>
                          <a:solidFill>
                            <a:schemeClr val="bg1"/>
                          </a:solidFill>
                          <a:effectLst/>
                          <a:latin typeface="Arial" charset="0"/>
                          <a:ea typeface="ＭＳ Ｐゴシック" pitchFamily="-112" charset="-128"/>
                        </a:rPr>
                        <a:t>1</a:t>
                      </a:r>
                      <a:endParaRPr kumimoji="0" lang="en-US" sz="2800" b="1" i="0" u="none" strike="noStrike" cap="none" normalizeH="0" baseline="0">
                        <a:ln>
                          <a:noFill/>
                        </a:ln>
                        <a:solidFill>
                          <a:schemeClr val="bg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0">
                          <a:ln>
                            <a:noFill/>
                          </a:ln>
                          <a:solidFill>
                            <a:schemeClr val="tx1"/>
                          </a:solidFill>
                          <a:effectLst/>
                          <a:latin typeface="Arial" charset="0"/>
                          <a:ea typeface="ＭＳ Ｐゴシック" pitchFamily="-112" charset="-128"/>
                        </a:rPr>
                        <a:t>1</a:t>
                      </a:r>
                      <a:endParaRPr kumimoji="0" lang="en-US" sz="28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9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0">
                          <a:ln>
                            <a:noFill/>
                          </a:ln>
                          <a:solidFill>
                            <a:schemeClr val="tx1"/>
                          </a:solidFill>
                          <a:effectLst/>
                          <a:latin typeface="Arial" charset="0"/>
                          <a:ea typeface="ＭＳ Ｐゴシック" pitchFamily="-112" charset="-128"/>
                        </a:rPr>
                        <a:t>0</a:t>
                      </a:r>
                      <a:endParaRPr kumimoji="0" lang="en-US" sz="28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0">
                          <a:ln>
                            <a:noFill/>
                          </a:ln>
                          <a:solidFill>
                            <a:schemeClr val="tx1"/>
                          </a:solidFill>
                          <a:effectLst/>
                          <a:latin typeface="Arial" charset="0"/>
                          <a:ea typeface="ＭＳ Ｐゴシック" pitchFamily="-112" charset="-128"/>
                        </a:rPr>
                        <a:t>1</a:t>
                      </a:r>
                      <a:endParaRPr kumimoji="0" lang="en-US" sz="28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800" b="0" i="0" u="none" strike="noStrike" cap="none" normalizeH="0" baseline="0">
                          <a:ln>
                            <a:noFill/>
                          </a:ln>
                          <a:solidFill>
                            <a:schemeClr val="tx1"/>
                          </a:solidFill>
                          <a:effectLst/>
                          <a:latin typeface="Arial" charset="0"/>
                          <a:ea typeface="ＭＳ Ｐゴシック" pitchFamily="-112" charset="-128"/>
                        </a:rPr>
                        <a:t>0</a:t>
                      </a:r>
                      <a:endParaRPr kumimoji="0" lang="en-US" sz="28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IE"/>
              <a:t>Fitting &amp; Hitting</a:t>
            </a:r>
            <a:endParaRPr lang="en-US"/>
          </a:p>
        </p:txBody>
      </p:sp>
      <p:graphicFrame>
        <p:nvGraphicFramePr>
          <p:cNvPr id="183584" name="Group 288"/>
          <p:cNvGraphicFramePr>
            <a:graphicFrameLocks noGrp="1"/>
          </p:cNvGraphicFramePr>
          <p:nvPr/>
        </p:nvGraphicFramePr>
        <p:xfrm>
          <a:off x="350838" y="1473200"/>
          <a:ext cx="6219825" cy="5060954"/>
        </p:xfrm>
        <a:graphic>
          <a:graphicData uri="http://schemas.openxmlformats.org/drawingml/2006/table">
            <a:tbl>
              <a:tblPr/>
              <a:tblGrid>
                <a:gridCol w="509587">
                  <a:extLst>
                    <a:ext uri="{9D8B030D-6E8A-4147-A177-3AD203B41FA5}">
                      <a16:colId xmlns:a16="http://schemas.microsoft.com/office/drawing/2014/main" val="20000"/>
                    </a:ext>
                  </a:extLst>
                </a:gridCol>
                <a:gridCol w="519113">
                  <a:extLst>
                    <a:ext uri="{9D8B030D-6E8A-4147-A177-3AD203B41FA5}">
                      <a16:colId xmlns:a16="http://schemas.microsoft.com/office/drawing/2014/main" val="20001"/>
                    </a:ext>
                  </a:extLst>
                </a:gridCol>
                <a:gridCol w="519112">
                  <a:extLst>
                    <a:ext uri="{9D8B030D-6E8A-4147-A177-3AD203B41FA5}">
                      <a16:colId xmlns:a16="http://schemas.microsoft.com/office/drawing/2014/main" val="20002"/>
                    </a:ext>
                  </a:extLst>
                </a:gridCol>
                <a:gridCol w="519113">
                  <a:extLst>
                    <a:ext uri="{9D8B030D-6E8A-4147-A177-3AD203B41FA5}">
                      <a16:colId xmlns:a16="http://schemas.microsoft.com/office/drawing/2014/main" val="20003"/>
                    </a:ext>
                  </a:extLst>
                </a:gridCol>
                <a:gridCol w="519112">
                  <a:extLst>
                    <a:ext uri="{9D8B030D-6E8A-4147-A177-3AD203B41FA5}">
                      <a16:colId xmlns:a16="http://schemas.microsoft.com/office/drawing/2014/main" val="20004"/>
                    </a:ext>
                  </a:extLst>
                </a:gridCol>
                <a:gridCol w="519113">
                  <a:extLst>
                    <a:ext uri="{9D8B030D-6E8A-4147-A177-3AD203B41FA5}">
                      <a16:colId xmlns:a16="http://schemas.microsoft.com/office/drawing/2014/main" val="20005"/>
                    </a:ext>
                  </a:extLst>
                </a:gridCol>
                <a:gridCol w="519112">
                  <a:extLst>
                    <a:ext uri="{9D8B030D-6E8A-4147-A177-3AD203B41FA5}">
                      <a16:colId xmlns:a16="http://schemas.microsoft.com/office/drawing/2014/main" val="20006"/>
                    </a:ext>
                  </a:extLst>
                </a:gridCol>
                <a:gridCol w="519113">
                  <a:extLst>
                    <a:ext uri="{9D8B030D-6E8A-4147-A177-3AD203B41FA5}">
                      <a16:colId xmlns:a16="http://schemas.microsoft.com/office/drawing/2014/main" val="20007"/>
                    </a:ext>
                  </a:extLst>
                </a:gridCol>
                <a:gridCol w="519112">
                  <a:extLst>
                    <a:ext uri="{9D8B030D-6E8A-4147-A177-3AD203B41FA5}">
                      <a16:colId xmlns:a16="http://schemas.microsoft.com/office/drawing/2014/main" val="20008"/>
                    </a:ext>
                  </a:extLst>
                </a:gridCol>
                <a:gridCol w="519113">
                  <a:extLst>
                    <a:ext uri="{9D8B030D-6E8A-4147-A177-3AD203B41FA5}">
                      <a16:colId xmlns:a16="http://schemas.microsoft.com/office/drawing/2014/main" val="20009"/>
                    </a:ext>
                  </a:extLst>
                </a:gridCol>
                <a:gridCol w="519112">
                  <a:extLst>
                    <a:ext uri="{9D8B030D-6E8A-4147-A177-3AD203B41FA5}">
                      <a16:colId xmlns:a16="http://schemas.microsoft.com/office/drawing/2014/main" val="20010"/>
                    </a:ext>
                  </a:extLst>
                </a:gridCol>
                <a:gridCol w="519113">
                  <a:extLst>
                    <a:ext uri="{9D8B030D-6E8A-4147-A177-3AD203B41FA5}">
                      <a16:colId xmlns:a16="http://schemas.microsoft.com/office/drawing/2014/main" val="20011"/>
                    </a:ext>
                  </a:extLst>
                </a:gridCol>
              </a:tblGrid>
              <a:tr h="506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06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06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06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506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506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504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1</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506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ea typeface="ＭＳ Ｐゴシック" pitchFamily="-112" charset="-128"/>
                        </a:rPr>
                        <a:t>0</a:t>
                      </a:r>
                      <a:endParaRPr kumimoji="0" lang="en-US" sz="24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bl>
          </a:graphicData>
        </a:graphic>
      </p:graphicFrame>
      <p:sp>
        <p:nvSpPr>
          <p:cNvPr id="183611" name="Rectangle 315"/>
          <p:cNvSpPr>
            <a:spLocks noChangeArrowheads="1"/>
          </p:cNvSpPr>
          <p:nvPr/>
        </p:nvSpPr>
        <p:spPr bwMode="auto">
          <a:xfrm>
            <a:off x="1373188" y="1990725"/>
            <a:ext cx="1549400" cy="1492250"/>
          </a:xfrm>
          <a:prstGeom prst="rect">
            <a:avLst/>
          </a:prstGeom>
          <a:solidFill>
            <a:srgbClr val="FF6600">
              <a:alpha val="20000"/>
            </a:srgbClr>
          </a:solidFill>
          <a:ln w="38100">
            <a:solidFill>
              <a:srgbClr val="FF6600"/>
            </a:solidFill>
            <a:miter lim="800000"/>
            <a:headEnd/>
            <a:tailEnd/>
          </a:ln>
        </p:spPr>
        <p:txBody>
          <a:bodyPr wrap="none" anchor="ctr"/>
          <a:lstStyle/>
          <a:p>
            <a:pPr algn="ctr"/>
            <a:r>
              <a:rPr lang="en-IE" sz="3600" b="1">
                <a:solidFill>
                  <a:srgbClr val="FF6600"/>
                </a:solidFill>
              </a:rPr>
              <a:t>B</a:t>
            </a:r>
            <a:endParaRPr lang="en-US" sz="3600" b="1">
              <a:solidFill>
                <a:srgbClr val="FF6600"/>
              </a:solidFill>
            </a:endParaRPr>
          </a:p>
        </p:txBody>
      </p:sp>
      <p:sp>
        <p:nvSpPr>
          <p:cNvPr id="183614" name="Rectangle 318"/>
          <p:cNvSpPr>
            <a:spLocks noChangeArrowheads="1"/>
          </p:cNvSpPr>
          <p:nvPr/>
        </p:nvSpPr>
        <p:spPr bwMode="auto">
          <a:xfrm>
            <a:off x="3979863" y="1981200"/>
            <a:ext cx="1549400" cy="1492250"/>
          </a:xfrm>
          <a:prstGeom prst="rect">
            <a:avLst/>
          </a:prstGeom>
          <a:solidFill>
            <a:srgbClr val="FF6600">
              <a:alpha val="20000"/>
            </a:srgbClr>
          </a:solidFill>
          <a:ln w="38100">
            <a:solidFill>
              <a:srgbClr val="FF6600"/>
            </a:solidFill>
            <a:miter lim="800000"/>
            <a:headEnd/>
            <a:tailEnd/>
          </a:ln>
        </p:spPr>
        <p:txBody>
          <a:bodyPr wrap="none" anchor="ctr"/>
          <a:lstStyle/>
          <a:p>
            <a:pPr algn="ctr"/>
            <a:r>
              <a:rPr lang="en-IE" sz="3600" b="1">
                <a:solidFill>
                  <a:srgbClr val="FF6600"/>
                </a:solidFill>
              </a:rPr>
              <a:t>C</a:t>
            </a:r>
            <a:endParaRPr lang="en-US" sz="3600" b="1">
              <a:solidFill>
                <a:srgbClr val="FF6600"/>
              </a:solidFill>
            </a:endParaRPr>
          </a:p>
        </p:txBody>
      </p:sp>
      <p:sp>
        <p:nvSpPr>
          <p:cNvPr id="183615" name="Rectangle 319"/>
          <p:cNvSpPr>
            <a:spLocks noChangeArrowheads="1"/>
          </p:cNvSpPr>
          <p:nvPr/>
        </p:nvSpPr>
        <p:spPr bwMode="auto">
          <a:xfrm>
            <a:off x="3449638" y="4518025"/>
            <a:ext cx="1549400" cy="1492250"/>
          </a:xfrm>
          <a:prstGeom prst="rect">
            <a:avLst/>
          </a:prstGeom>
          <a:solidFill>
            <a:srgbClr val="FF6600">
              <a:alpha val="20000"/>
            </a:srgbClr>
          </a:solidFill>
          <a:ln w="38100">
            <a:solidFill>
              <a:srgbClr val="FF6600"/>
            </a:solidFill>
            <a:miter lim="800000"/>
            <a:headEnd/>
            <a:tailEnd/>
          </a:ln>
        </p:spPr>
        <p:txBody>
          <a:bodyPr wrap="none" anchor="ctr"/>
          <a:lstStyle/>
          <a:p>
            <a:pPr algn="ctr"/>
            <a:r>
              <a:rPr lang="en-IE" sz="3600" b="1">
                <a:solidFill>
                  <a:srgbClr val="FF6600"/>
                </a:solidFill>
              </a:rPr>
              <a:t>A</a:t>
            </a:r>
            <a:endParaRPr lang="en-US" sz="3600" b="1">
              <a:solidFill>
                <a:srgbClr val="FF6600"/>
              </a:solidFill>
            </a:endParaRPr>
          </a:p>
        </p:txBody>
      </p:sp>
      <p:graphicFrame>
        <p:nvGraphicFramePr>
          <p:cNvPr id="183638" name="Group 342"/>
          <p:cNvGraphicFramePr>
            <a:graphicFrameLocks noGrp="1"/>
          </p:cNvGraphicFramePr>
          <p:nvPr/>
        </p:nvGraphicFramePr>
        <p:xfrm>
          <a:off x="7069138" y="1800225"/>
          <a:ext cx="1439862" cy="1439863"/>
        </p:xfrm>
        <a:graphic>
          <a:graphicData uri="http://schemas.openxmlformats.org/drawingml/2006/table">
            <a:tbl>
              <a:tblPr/>
              <a:tblGrid>
                <a:gridCol w="481012">
                  <a:extLst>
                    <a:ext uri="{9D8B030D-6E8A-4147-A177-3AD203B41FA5}">
                      <a16:colId xmlns:a16="http://schemas.microsoft.com/office/drawing/2014/main" val="20000"/>
                    </a:ext>
                  </a:extLst>
                </a:gridCol>
                <a:gridCol w="477838">
                  <a:extLst>
                    <a:ext uri="{9D8B030D-6E8A-4147-A177-3AD203B41FA5}">
                      <a16:colId xmlns:a16="http://schemas.microsoft.com/office/drawing/2014/main" val="20001"/>
                    </a:ext>
                  </a:extLst>
                </a:gridCol>
                <a:gridCol w="481012">
                  <a:extLst>
                    <a:ext uri="{9D8B030D-6E8A-4147-A177-3AD203B41FA5}">
                      <a16:colId xmlns:a16="http://schemas.microsoft.com/office/drawing/2014/main" val="20002"/>
                    </a:ext>
                  </a:extLst>
                </a:gridCol>
              </a:tblGrid>
              <a:tr h="4794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200" b="0" i="0" u="none" strike="noStrike" cap="none" normalizeH="0" baseline="0">
                          <a:ln>
                            <a:noFill/>
                          </a:ln>
                          <a:solidFill>
                            <a:schemeClr val="tx1"/>
                          </a:solidFill>
                          <a:effectLst/>
                          <a:latin typeface="Arial" charset="0"/>
                          <a:ea typeface="ＭＳ Ｐゴシック" pitchFamily="-112" charset="-128"/>
                        </a:rPr>
                        <a:t>1</a:t>
                      </a:r>
                      <a:endParaRPr kumimoji="0" lang="en-US" sz="22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200" b="0" i="0" u="none" strike="noStrike" cap="none" normalizeH="0" baseline="0">
                          <a:ln>
                            <a:noFill/>
                          </a:ln>
                          <a:solidFill>
                            <a:schemeClr val="tx1"/>
                          </a:solidFill>
                          <a:effectLst/>
                          <a:latin typeface="Arial" charset="0"/>
                          <a:ea typeface="ＭＳ Ｐゴシック" pitchFamily="-112" charset="-128"/>
                        </a:rPr>
                        <a:t>1</a:t>
                      </a:r>
                      <a:endParaRPr kumimoji="0" lang="en-US" sz="22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200" b="0" i="0" u="none" strike="noStrike" cap="none" normalizeH="0" baseline="0">
                          <a:ln>
                            <a:noFill/>
                          </a:ln>
                          <a:solidFill>
                            <a:schemeClr val="tx1"/>
                          </a:solidFill>
                          <a:effectLst/>
                          <a:latin typeface="Arial" charset="0"/>
                          <a:ea typeface="ＭＳ Ｐゴシック" pitchFamily="-112" charset="-128"/>
                        </a:rPr>
                        <a:t>1</a:t>
                      </a:r>
                      <a:endParaRPr kumimoji="0" lang="en-US" sz="22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810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200" b="0" i="0" u="none" strike="noStrike" cap="none" normalizeH="0" baseline="0">
                          <a:ln>
                            <a:noFill/>
                          </a:ln>
                          <a:solidFill>
                            <a:schemeClr val="tx1"/>
                          </a:solidFill>
                          <a:effectLst/>
                          <a:latin typeface="Arial" charset="0"/>
                          <a:ea typeface="ＭＳ Ｐゴシック" pitchFamily="-112" charset="-128"/>
                        </a:rPr>
                        <a:t>1</a:t>
                      </a:r>
                      <a:endParaRPr kumimoji="0" lang="en-US" sz="22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200" b="0" i="0" u="none" strike="noStrike" cap="none" normalizeH="0" baseline="0">
                          <a:ln>
                            <a:noFill/>
                          </a:ln>
                          <a:solidFill>
                            <a:schemeClr val="tx1"/>
                          </a:solidFill>
                          <a:effectLst/>
                          <a:latin typeface="Arial" charset="0"/>
                          <a:ea typeface="ＭＳ Ｐゴシック" pitchFamily="-112" charset="-128"/>
                        </a:rPr>
                        <a:t>1</a:t>
                      </a:r>
                      <a:endParaRPr kumimoji="0" lang="en-US" sz="22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200" b="0" i="0" u="none" strike="noStrike" cap="none" normalizeH="0" baseline="0">
                          <a:ln>
                            <a:noFill/>
                          </a:ln>
                          <a:solidFill>
                            <a:schemeClr val="tx1"/>
                          </a:solidFill>
                          <a:effectLst/>
                          <a:latin typeface="Arial" charset="0"/>
                          <a:ea typeface="ＭＳ Ｐゴシック" pitchFamily="-112" charset="-128"/>
                        </a:rPr>
                        <a:t>1</a:t>
                      </a:r>
                      <a:endParaRPr kumimoji="0" lang="en-US" sz="22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794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200" b="0" i="0" u="none" strike="noStrike" cap="none" normalizeH="0" baseline="0">
                          <a:ln>
                            <a:noFill/>
                          </a:ln>
                          <a:solidFill>
                            <a:schemeClr val="tx1"/>
                          </a:solidFill>
                          <a:effectLst/>
                          <a:latin typeface="Arial" charset="0"/>
                          <a:ea typeface="ＭＳ Ｐゴシック" pitchFamily="-112" charset="-128"/>
                        </a:rPr>
                        <a:t>1</a:t>
                      </a:r>
                      <a:endParaRPr kumimoji="0" lang="en-US" sz="22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200" b="0" i="0" u="none" strike="noStrike" cap="none" normalizeH="0" baseline="0">
                          <a:ln>
                            <a:noFill/>
                          </a:ln>
                          <a:solidFill>
                            <a:schemeClr val="tx1"/>
                          </a:solidFill>
                          <a:effectLst/>
                          <a:latin typeface="Arial" charset="0"/>
                          <a:ea typeface="ＭＳ Ｐゴシック" pitchFamily="-112" charset="-128"/>
                        </a:rPr>
                        <a:t>1</a:t>
                      </a:r>
                      <a:endParaRPr kumimoji="0" lang="en-US" sz="22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200" b="0" i="0" u="none" strike="noStrike" cap="none" normalizeH="0" baseline="0">
                          <a:ln>
                            <a:noFill/>
                          </a:ln>
                          <a:solidFill>
                            <a:schemeClr val="tx1"/>
                          </a:solidFill>
                          <a:effectLst/>
                          <a:latin typeface="Arial" charset="0"/>
                          <a:ea typeface="ＭＳ Ｐゴシック" pitchFamily="-112" charset="-128"/>
                        </a:rPr>
                        <a:t>1</a:t>
                      </a:r>
                      <a:endParaRPr kumimoji="0" lang="en-US" sz="22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28841" name="Text Box 343"/>
          <p:cNvSpPr txBox="1">
            <a:spLocks noChangeArrowheads="1"/>
          </p:cNvSpPr>
          <p:nvPr/>
        </p:nvSpPr>
        <p:spPr bwMode="auto">
          <a:xfrm>
            <a:off x="7048500" y="3224213"/>
            <a:ext cx="1466850" cy="641350"/>
          </a:xfrm>
          <a:prstGeom prst="rect">
            <a:avLst/>
          </a:prstGeom>
          <a:noFill/>
          <a:ln w="12700">
            <a:noFill/>
            <a:miter lim="800000"/>
            <a:headEnd/>
            <a:tailEnd/>
          </a:ln>
        </p:spPr>
        <p:txBody>
          <a:bodyPr>
            <a:spAutoFit/>
          </a:bodyPr>
          <a:lstStyle/>
          <a:p>
            <a:pPr algn="ctr"/>
            <a:r>
              <a:rPr lang="en-IE"/>
              <a:t>Structuring Element 1</a:t>
            </a:r>
            <a:endParaRPr lang="en-US"/>
          </a:p>
        </p:txBody>
      </p:sp>
      <p:graphicFrame>
        <p:nvGraphicFramePr>
          <p:cNvPr id="183640" name="Group 344"/>
          <p:cNvGraphicFramePr>
            <a:graphicFrameLocks noGrp="1"/>
          </p:cNvGraphicFramePr>
          <p:nvPr/>
        </p:nvGraphicFramePr>
        <p:xfrm>
          <a:off x="7100888" y="4135438"/>
          <a:ext cx="1439862" cy="1439863"/>
        </p:xfrm>
        <a:graphic>
          <a:graphicData uri="http://schemas.openxmlformats.org/drawingml/2006/table">
            <a:tbl>
              <a:tblPr/>
              <a:tblGrid>
                <a:gridCol w="481012">
                  <a:extLst>
                    <a:ext uri="{9D8B030D-6E8A-4147-A177-3AD203B41FA5}">
                      <a16:colId xmlns:a16="http://schemas.microsoft.com/office/drawing/2014/main" val="20000"/>
                    </a:ext>
                  </a:extLst>
                </a:gridCol>
                <a:gridCol w="477838">
                  <a:extLst>
                    <a:ext uri="{9D8B030D-6E8A-4147-A177-3AD203B41FA5}">
                      <a16:colId xmlns:a16="http://schemas.microsoft.com/office/drawing/2014/main" val="20001"/>
                    </a:ext>
                  </a:extLst>
                </a:gridCol>
                <a:gridCol w="481012">
                  <a:extLst>
                    <a:ext uri="{9D8B030D-6E8A-4147-A177-3AD203B41FA5}">
                      <a16:colId xmlns:a16="http://schemas.microsoft.com/office/drawing/2014/main" val="20002"/>
                    </a:ext>
                  </a:extLst>
                </a:gridCol>
              </a:tblGrid>
              <a:tr h="4794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200" b="0" i="0" u="none" strike="noStrike" cap="none" normalizeH="0" baseline="0">
                          <a:ln>
                            <a:noFill/>
                          </a:ln>
                          <a:solidFill>
                            <a:schemeClr val="tx1"/>
                          </a:solidFill>
                          <a:effectLst/>
                          <a:latin typeface="Arial" charset="0"/>
                          <a:ea typeface="ＭＳ Ｐゴシック" pitchFamily="-112" charset="-128"/>
                        </a:rPr>
                        <a:t>0</a:t>
                      </a:r>
                      <a:endParaRPr kumimoji="0" lang="en-US" sz="22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200" b="0" i="0" u="none" strike="noStrike" cap="none" normalizeH="0" baseline="0">
                          <a:ln>
                            <a:noFill/>
                          </a:ln>
                          <a:solidFill>
                            <a:schemeClr val="tx1"/>
                          </a:solidFill>
                          <a:effectLst/>
                          <a:latin typeface="Arial" charset="0"/>
                          <a:ea typeface="ＭＳ Ｐゴシック" pitchFamily="-112" charset="-128"/>
                        </a:rPr>
                        <a:t>1</a:t>
                      </a:r>
                      <a:endParaRPr kumimoji="0" lang="en-US" sz="22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200" b="0" i="0" u="none" strike="noStrike" cap="none" normalizeH="0" baseline="0">
                          <a:ln>
                            <a:noFill/>
                          </a:ln>
                          <a:solidFill>
                            <a:schemeClr val="tx1"/>
                          </a:solidFill>
                          <a:effectLst/>
                          <a:latin typeface="Arial" charset="0"/>
                          <a:ea typeface="ＭＳ Ｐゴシック" pitchFamily="-112" charset="-128"/>
                        </a:rPr>
                        <a:t>0</a:t>
                      </a:r>
                      <a:endParaRPr kumimoji="0" lang="en-US" sz="22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810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200" b="0" i="0" u="none" strike="noStrike" cap="none" normalizeH="0" baseline="0">
                          <a:ln>
                            <a:noFill/>
                          </a:ln>
                          <a:solidFill>
                            <a:schemeClr val="tx1"/>
                          </a:solidFill>
                          <a:effectLst/>
                          <a:latin typeface="Arial" charset="0"/>
                          <a:ea typeface="ＭＳ Ｐゴシック" pitchFamily="-112" charset="-128"/>
                        </a:rPr>
                        <a:t>1</a:t>
                      </a:r>
                      <a:endParaRPr kumimoji="0" lang="en-US" sz="22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200" b="0" i="0" u="none" strike="noStrike" cap="none" normalizeH="0" baseline="0">
                          <a:ln>
                            <a:noFill/>
                          </a:ln>
                          <a:solidFill>
                            <a:schemeClr val="tx1"/>
                          </a:solidFill>
                          <a:effectLst/>
                          <a:latin typeface="Arial" charset="0"/>
                          <a:ea typeface="ＭＳ Ｐゴシック" pitchFamily="-112" charset="-128"/>
                        </a:rPr>
                        <a:t>1</a:t>
                      </a:r>
                      <a:endParaRPr kumimoji="0" lang="en-US" sz="22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200" b="0" i="0" u="none" strike="noStrike" cap="none" normalizeH="0" baseline="0">
                          <a:ln>
                            <a:noFill/>
                          </a:ln>
                          <a:solidFill>
                            <a:schemeClr val="tx1"/>
                          </a:solidFill>
                          <a:effectLst/>
                          <a:latin typeface="Arial" charset="0"/>
                          <a:ea typeface="ＭＳ Ｐゴシック" pitchFamily="-112" charset="-128"/>
                        </a:rPr>
                        <a:t>1</a:t>
                      </a:r>
                      <a:endParaRPr kumimoji="0" lang="en-US" sz="22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794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200" b="0" i="0" u="none" strike="noStrike" cap="none" normalizeH="0" baseline="0">
                          <a:ln>
                            <a:noFill/>
                          </a:ln>
                          <a:solidFill>
                            <a:schemeClr val="tx1"/>
                          </a:solidFill>
                          <a:effectLst/>
                          <a:latin typeface="Arial" charset="0"/>
                          <a:ea typeface="ＭＳ Ｐゴシック" pitchFamily="-112" charset="-128"/>
                        </a:rPr>
                        <a:t>0</a:t>
                      </a:r>
                      <a:endParaRPr kumimoji="0" lang="en-US" sz="22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200" b="0" i="0" u="none" strike="noStrike" cap="none" normalizeH="0" baseline="0">
                          <a:ln>
                            <a:noFill/>
                          </a:ln>
                          <a:solidFill>
                            <a:schemeClr val="tx1"/>
                          </a:solidFill>
                          <a:effectLst/>
                          <a:latin typeface="Arial" charset="0"/>
                          <a:ea typeface="ＭＳ Ｐゴシック" pitchFamily="-112" charset="-128"/>
                        </a:rPr>
                        <a:t>1</a:t>
                      </a:r>
                      <a:endParaRPr kumimoji="0" lang="en-US" sz="22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200" b="0" i="0" u="none" strike="noStrike" cap="none" normalizeH="0" baseline="0">
                          <a:ln>
                            <a:noFill/>
                          </a:ln>
                          <a:solidFill>
                            <a:schemeClr val="tx1"/>
                          </a:solidFill>
                          <a:effectLst/>
                          <a:latin typeface="Arial" charset="0"/>
                          <a:ea typeface="ＭＳ Ｐゴシック" pitchFamily="-112" charset="-128"/>
                        </a:rPr>
                        <a:t>0</a:t>
                      </a:r>
                      <a:endParaRPr kumimoji="0" lang="en-US" sz="2200" b="0" i="0" u="none" strike="noStrike" cap="none" normalizeH="0" baseline="0">
                        <a:ln>
                          <a:noFill/>
                        </a:ln>
                        <a:solidFill>
                          <a:schemeClr val="tx1"/>
                        </a:solidFill>
                        <a:effectLst/>
                        <a:latin typeface="Arial" charset="0"/>
                        <a:ea typeface="ＭＳ Ｐゴシック" pitchFamily="-112"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28860" name="Text Box 362"/>
          <p:cNvSpPr txBox="1">
            <a:spLocks noChangeArrowheads="1"/>
          </p:cNvSpPr>
          <p:nvPr/>
        </p:nvSpPr>
        <p:spPr bwMode="auto">
          <a:xfrm>
            <a:off x="7080250" y="5573713"/>
            <a:ext cx="1466850" cy="641350"/>
          </a:xfrm>
          <a:prstGeom prst="rect">
            <a:avLst/>
          </a:prstGeom>
          <a:noFill/>
          <a:ln w="12700">
            <a:noFill/>
            <a:miter lim="800000"/>
            <a:headEnd/>
            <a:tailEnd/>
          </a:ln>
        </p:spPr>
        <p:txBody>
          <a:bodyPr>
            <a:spAutoFit/>
          </a:bodyPr>
          <a:lstStyle/>
          <a:p>
            <a:pPr algn="ctr"/>
            <a:r>
              <a:rPr lang="en-IE"/>
              <a:t>Structuring Element 2</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6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36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36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611" grpId="0" animBg="1"/>
      <p:bldP spid="183614" grpId="0" animBg="1"/>
      <p:bldP spid="1836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IE"/>
              <a:t>Fundamental Operations</a:t>
            </a:r>
            <a:endParaRPr lang="en-US"/>
          </a:p>
        </p:txBody>
      </p:sp>
      <p:sp>
        <p:nvSpPr>
          <p:cNvPr id="30723" name="Rectangle 3"/>
          <p:cNvSpPr>
            <a:spLocks noGrp="1" noChangeArrowheads="1"/>
          </p:cNvSpPr>
          <p:nvPr>
            <p:ph type="body" idx="1"/>
          </p:nvPr>
        </p:nvSpPr>
        <p:spPr/>
        <p:txBody>
          <a:bodyPr/>
          <a:lstStyle/>
          <a:p>
            <a:pPr marL="457200" indent="-457200" eaLnBrk="1" hangingPunct="1">
              <a:buFont typeface="Arial" panose="020B0604020202020204" pitchFamily="34" charset="0"/>
              <a:buChar char="•"/>
            </a:pPr>
            <a:r>
              <a:rPr lang="en-IE" dirty="0"/>
              <a:t>Fundamentally, morphological image processing is very like spatial filtering.</a:t>
            </a:r>
          </a:p>
          <a:p>
            <a:pPr marL="457200" indent="-457200" eaLnBrk="1" hangingPunct="1">
              <a:buFont typeface="Arial" panose="020B0604020202020204" pitchFamily="34" charset="0"/>
              <a:buChar char="•"/>
            </a:pPr>
            <a:r>
              <a:rPr lang="en-IE" dirty="0"/>
              <a:t>The structuring element is moved across every pixel in the original image to give a pixel in a new processed image.</a:t>
            </a:r>
          </a:p>
          <a:p>
            <a:pPr marL="457200" indent="-457200" eaLnBrk="1" hangingPunct="1">
              <a:buFont typeface="Arial" panose="020B0604020202020204" pitchFamily="34" charset="0"/>
              <a:buChar char="•"/>
            </a:pPr>
            <a:r>
              <a:rPr lang="en-IE" dirty="0"/>
              <a:t>The value of this new pixel depends on the operation performed.</a:t>
            </a:r>
          </a:p>
          <a:p>
            <a:pPr marL="457200" indent="-457200" eaLnBrk="1" hangingPunct="1">
              <a:buFont typeface="Arial" panose="020B0604020202020204" pitchFamily="34" charset="0"/>
              <a:buChar char="•"/>
            </a:pPr>
            <a:r>
              <a:rPr lang="en-IE" dirty="0"/>
              <a:t>There are two basic morphological operations, i.e., </a:t>
            </a:r>
            <a:r>
              <a:rPr lang="en-IE" b="1" dirty="0"/>
              <a:t>erosion </a:t>
            </a:r>
            <a:r>
              <a:rPr lang="en-IE" dirty="0"/>
              <a:t>and </a:t>
            </a:r>
            <a:r>
              <a:rPr lang="en-IE" b="1" dirty="0"/>
              <a:t>dilation.</a:t>
            </a:r>
            <a:endParaRPr lang="en-US"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27454" y="0"/>
            <a:ext cx="6660232" cy="1143000"/>
          </a:xfrm>
        </p:spPr>
        <p:txBody>
          <a:bodyPr/>
          <a:lstStyle/>
          <a:p>
            <a:pPr eaLnBrk="1" hangingPunct="1"/>
            <a:r>
              <a:rPr lang="en-US" sz="4000" dirty="0"/>
              <a:t>Basic morphological operations</a:t>
            </a:r>
          </a:p>
        </p:txBody>
      </p:sp>
      <p:sp>
        <p:nvSpPr>
          <p:cNvPr id="3" name="Content Placeholder 2"/>
          <p:cNvSpPr>
            <a:spLocks noGrp="1"/>
          </p:cNvSpPr>
          <p:nvPr>
            <p:ph idx="1"/>
          </p:nvPr>
        </p:nvSpPr>
        <p:spPr>
          <a:xfrm>
            <a:off x="533400" y="2017713"/>
            <a:ext cx="8421688" cy="4340225"/>
          </a:xfrm>
        </p:spPr>
        <p:txBody>
          <a:bodyPr>
            <a:normAutofit lnSpcReduction="10000"/>
          </a:bodyPr>
          <a:lstStyle/>
          <a:p>
            <a:pPr eaLnBrk="1" hangingPunct="1">
              <a:defRPr/>
            </a:pPr>
            <a:r>
              <a:rPr lang="en-US" dirty="0"/>
              <a:t>Erosion</a:t>
            </a:r>
          </a:p>
          <a:p>
            <a:pPr eaLnBrk="1" hangingPunct="1">
              <a:defRPr/>
            </a:pPr>
            <a:endParaRPr lang="en-US" dirty="0"/>
          </a:p>
          <a:p>
            <a:pPr eaLnBrk="1" hangingPunct="1">
              <a:defRPr/>
            </a:pPr>
            <a:r>
              <a:rPr lang="en-US" dirty="0"/>
              <a:t>Dilation</a:t>
            </a:r>
          </a:p>
          <a:p>
            <a:pPr eaLnBrk="1" hangingPunct="1">
              <a:buFont typeface="Wingdings" pitchFamily="2" charset="2"/>
              <a:buNone/>
              <a:defRPr/>
            </a:pPr>
            <a:endParaRPr lang="en-US" dirty="0"/>
          </a:p>
          <a:p>
            <a:pPr eaLnBrk="1" hangingPunct="1">
              <a:defRPr/>
            </a:pPr>
            <a:r>
              <a:rPr lang="en-US" dirty="0"/>
              <a:t>combine to</a:t>
            </a:r>
          </a:p>
          <a:p>
            <a:pPr eaLnBrk="1" hangingPunct="1">
              <a:defRPr/>
            </a:pPr>
            <a:endParaRPr lang="en-US" dirty="0"/>
          </a:p>
          <a:p>
            <a:pPr lvl="1" eaLnBrk="1" hangingPunct="1">
              <a:buNone/>
              <a:defRPr/>
            </a:pPr>
            <a:r>
              <a:rPr lang="en-US" dirty="0"/>
              <a:t>Opening                              		</a:t>
            </a:r>
            <a:r>
              <a:rPr lang="en-US" sz="2400" dirty="0"/>
              <a:t>object</a:t>
            </a:r>
            <a:endParaRPr lang="en-US" dirty="0"/>
          </a:p>
          <a:p>
            <a:pPr lvl="1" eaLnBrk="1" hangingPunct="1">
              <a:buNone/>
              <a:defRPr/>
            </a:pPr>
            <a:r>
              <a:rPr lang="en-US" dirty="0"/>
              <a:t>Closing                             		</a:t>
            </a:r>
            <a:r>
              <a:rPr lang="en-US" sz="2400" dirty="0"/>
              <a:t>background</a:t>
            </a:r>
            <a:endParaRPr lang="en-US" dirty="0"/>
          </a:p>
        </p:txBody>
      </p:sp>
      <p:sp>
        <p:nvSpPr>
          <p:cNvPr id="31749" name="Rectangle 4"/>
          <p:cNvSpPr>
            <a:spLocks noChangeArrowheads="1"/>
          </p:cNvSpPr>
          <p:nvPr/>
        </p:nvSpPr>
        <p:spPr bwMode="auto">
          <a:xfrm>
            <a:off x="5357818" y="3929066"/>
            <a:ext cx="3428998" cy="830997"/>
          </a:xfrm>
          <a:prstGeom prst="rect">
            <a:avLst/>
          </a:prstGeom>
          <a:noFill/>
          <a:ln w="9525">
            <a:noFill/>
            <a:miter lim="800000"/>
            <a:headEnd/>
            <a:tailEnd/>
          </a:ln>
        </p:spPr>
        <p:txBody>
          <a:bodyPr wrap="square">
            <a:spAutoFit/>
          </a:bodyPr>
          <a:lstStyle/>
          <a:p>
            <a:r>
              <a:rPr lang="en-US" sz="2400" dirty="0">
                <a:latin typeface="Times New Roman" pitchFamily="18" charset="0"/>
                <a:cs typeface="Times New Roman" pitchFamily="18" charset="0"/>
              </a:rPr>
              <a:t>keep general shape but smooth with respect to</a:t>
            </a:r>
          </a:p>
        </p:txBody>
      </p:sp>
      <p:cxnSp>
        <p:nvCxnSpPr>
          <p:cNvPr id="7" name="Straight Arrow Connector 6"/>
          <p:cNvCxnSpPr/>
          <p:nvPr/>
        </p:nvCxnSpPr>
        <p:spPr bwMode="auto">
          <a:xfrm>
            <a:off x="3357570" y="5429264"/>
            <a:ext cx="2286000" cy="1587"/>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bwMode="auto">
          <a:xfrm>
            <a:off x="3357570" y="5999176"/>
            <a:ext cx="22860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pic>
        <p:nvPicPr>
          <p:cNvPr id="31752" name="Picture 2"/>
          <p:cNvPicPr>
            <a:picLocks noChangeAspect="1" noChangeArrowheads="1"/>
          </p:cNvPicPr>
          <p:nvPr/>
        </p:nvPicPr>
        <p:blipFill>
          <a:blip r:embed="rId2" cstate="print"/>
          <a:srcRect/>
          <a:stretch>
            <a:fillRect/>
          </a:stretch>
        </p:blipFill>
        <p:spPr bwMode="auto">
          <a:xfrm>
            <a:off x="2786063" y="1857375"/>
            <a:ext cx="1285875" cy="808038"/>
          </a:xfrm>
          <a:prstGeom prst="rect">
            <a:avLst/>
          </a:prstGeom>
          <a:noFill/>
          <a:ln w="9525">
            <a:noFill/>
            <a:miter lim="800000"/>
            <a:headEnd/>
            <a:tailEnd/>
          </a:ln>
        </p:spPr>
      </p:pic>
      <p:pic>
        <p:nvPicPr>
          <p:cNvPr id="31753" name="Picture 3"/>
          <p:cNvPicPr>
            <a:picLocks noChangeAspect="1" noChangeArrowheads="1"/>
          </p:cNvPicPr>
          <p:nvPr/>
        </p:nvPicPr>
        <p:blipFill>
          <a:blip r:embed="rId3" cstate="print"/>
          <a:srcRect/>
          <a:stretch>
            <a:fillRect/>
          </a:stretch>
        </p:blipFill>
        <p:spPr bwMode="auto">
          <a:xfrm>
            <a:off x="2868613" y="3000375"/>
            <a:ext cx="1274762" cy="7239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IE"/>
              <a:t>Erosion</a:t>
            </a:r>
            <a:endParaRPr lang="en-US"/>
          </a:p>
        </p:txBody>
      </p:sp>
      <p:sp>
        <p:nvSpPr>
          <p:cNvPr id="32772" name="Rectangle 3"/>
          <p:cNvSpPr>
            <a:spLocks noGrp="1" noChangeArrowheads="1"/>
          </p:cNvSpPr>
          <p:nvPr>
            <p:ph type="body" idx="1"/>
          </p:nvPr>
        </p:nvSpPr>
        <p:spPr/>
        <p:txBody>
          <a:bodyPr/>
          <a:lstStyle/>
          <a:p>
            <a:pPr marL="0" indent="0" eaLnBrk="1" hangingPunct="1">
              <a:buFontTx/>
              <a:buNone/>
            </a:pPr>
            <a:r>
              <a:rPr lang="en-IE" dirty="0"/>
              <a:t>Erosion of image </a:t>
            </a:r>
            <a:r>
              <a:rPr lang="en-IE" i="1" dirty="0">
                <a:latin typeface="Times New Roman" pitchFamily="18" charset="0"/>
              </a:rPr>
              <a:t>f</a:t>
            </a:r>
            <a:r>
              <a:rPr lang="en-IE" dirty="0"/>
              <a:t> by structuring element </a:t>
            </a:r>
            <a:r>
              <a:rPr lang="en-IE" i="1" dirty="0">
                <a:latin typeface="Times New Roman" pitchFamily="18" charset="0"/>
              </a:rPr>
              <a:t>s</a:t>
            </a:r>
            <a:r>
              <a:rPr lang="en-IE" dirty="0"/>
              <a:t> is given by </a:t>
            </a:r>
            <a:r>
              <a:rPr lang="en-IE" i="1" dirty="0">
                <a:latin typeface="Times New Roman" pitchFamily="18" charset="0"/>
              </a:rPr>
              <a:t>f </a:t>
            </a:r>
            <a:r>
              <a:rPr lang="en-IE" sz="2400" dirty="0">
                <a:sym typeface="Webdings" pitchFamily="-112" charset="2"/>
              </a:rPr>
              <a:t> </a:t>
            </a:r>
            <a:r>
              <a:rPr lang="en-IE" i="1" dirty="0">
                <a:latin typeface="Times New Roman" pitchFamily="18" charset="0"/>
                <a:sym typeface="Webdings" pitchFamily="-112" charset="2"/>
              </a:rPr>
              <a:t>s.</a:t>
            </a:r>
          </a:p>
          <a:p>
            <a:pPr marL="0" indent="0" eaLnBrk="1" hangingPunct="1">
              <a:buFontTx/>
              <a:buNone/>
            </a:pPr>
            <a:r>
              <a:rPr lang="en-IE" dirty="0">
                <a:sym typeface="Webdings" pitchFamily="-112" charset="2"/>
              </a:rPr>
              <a:t>The structuring element s is positioned with its origin at </a:t>
            </a:r>
            <a:r>
              <a:rPr lang="en-IE" dirty="0">
                <a:latin typeface="Times New Roman" pitchFamily="18" charset="0"/>
                <a:sym typeface="Webdings" pitchFamily="-112" charset="2"/>
              </a:rPr>
              <a:t>(</a:t>
            </a:r>
            <a:r>
              <a:rPr lang="en-IE" i="1" dirty="0">
                <a:latin typeface="Times New Roman" pitchFamily="18" charset="0"/>
                <a:sym typeface="Webdings" pitchFamily="-112" charset="2"/>
              </a:rPr>
              <a:t>x, y</a:t>
            </a:r>
            <a:r>
              <a:rPr lang="en-IE" dirty="0">
                <a:latin typeface="Times New Roman" pitchFamily="18" charset="0"/>
                <a:sym typeface="Webdings" pitchFamily="-112" charset="2"/>
              </a:rPr>
              <a:t>)</a:t>
            </a:r>
            <a:r>
              <a:rPr lang="en-IE" dirty="0">
                <a:sym typeface="Webdings" pitchFamily="-112" charset="2"/>
              </a:rPr>
              <a:t> and the new pixel value is determined using the rule:</a:t>
            </a:r>
          </a:p>
          <a:p>
            <a:pPr marL="0" indent="0" eaLnBrk="1" hangingPunct="1">
              <a:buFontTx/>
              <a:buNone/>
            </a:pPr>
            <a:endParaRPr lang="en-IE" dirty="0">
              <a:sym typeface="Webdings" pitchFamily="-112" charset="2"/>
            </a:endParaRPr>
          </a:p>
        </p:txBody>
      </p:sp>
      <p:graphicFrame>
        <p:nvGraphicFramePr>
          <p:cNvPr id="32770" name="Object 2"/>
          <p:cNvGraphicFramePr>
            <a:graphicFrameLocks noChangeAspect="1"/>
          </p:cNvGraphicFramePr>
          <p:nvPr/>
        </p:nvGraphicFramePr>
        <p:xfrm>
          <a:off x="1454150" y="4127500"/>
          <a:ext cx="3933825" cy="1287463"/>
        </p:xfrm>
        <a:graphic>
          <a:graphicData uri="http://schemas.openxmlformats.org/presentationml/2006/ole">
            <mc:AlternateContent xmlns:mc="http://schemas.openxmlformats.org/markup-compatibility/2006">
              <mc:Choice xmlns:v="urn:schemas-microsoft-com:vml" Requires="v">
                <p:oleObj spid="_x0000_s21523" name="Equation" r:id="rId4" imgW="1396800" imgH="457200" progId="Equation.3">
                  <p:embed/>
                </p:oleObj>
              </mc:Choice>
              <mc:Fallback>
                <p:oleObj name="Equation" r:id="rId4" imgW="1396800" imgH="457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4150" y="4127500"/>
                        <a:ext cx="3933825" cy="1287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IE"/>
              <a:t>Erosion Example</a:t>
            </a:r>
            <a:endParaRPr lang="en-US"/>
          </a:p>
        </p:txBody>
      </p:sp>
      <p:grpSp>
        <p:nvGrpSpPr>
          <p:cNvPr id="2" name="Group 3"/>
          <p:cNvGrpSpPr>
            <a:grpSpLocks/>
          </p:cNvGrpSpPr>
          <p:nvPr/>
        </p:nvGrpSpPr>
        <p:grpSpPr bwMode="auto">
          <a:xfrm>
            <a:off x="390525" y="1585913"/>
            <a:ext cx="3927475" cy="3900487"/>
            <a:chOff x="202" y="944"/>
            <a:chExt cx="2474" cy="2457"/>
          </a:xfrm>
        </p:grpSpPr>
        <p:sp>
          <p:nvSpPr>
            <p:cNvPr id="35538" name="Rectangle 4"/>
            <p:cNvSpPr>
              <a:spLocks noChangeArrowheads="1"/>
            </p:cNvSpPr>
            <p:nvPr/>
          </p:nvSpPr>
          <p:spPr bwMode="auto">
            <a:xfrm>
              <a:off x="202"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39" name="Rectangle 5"/>
            <p:cNvSpPr>
              <a:spLocks noChangeArrowheads="1"/>
            </p:cNvSpPr>
            <p:nvPr/>
          </p:nvSpPr>
          <p:spPr bwMode="auto">
            <a:xfrm>
              <a:off x="512"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40" name="Rectangle 6"/>
            <p:cNvSpPr>
              <a:spLocks noChangeArrowheads="1"/>
            </p:cNvSpPr>
            <p:nvPr/>
          </p:nvSpPr>
          <p:spPr bwMode="auto">
            <a:xfrm>
              <a:off x="821"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41" name="Rectangle 7"/>
            <p:cNvSpPr>
              <a:spLocks noChangeArrowheads="1"/>
            </p:cNvSpPr>
            <p:nvPr/>
          </p:nvSpPr>
          <p:spPr bwMode="auto">
            <a:xfrm>
              <a:off x="1130"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42" name="Rectangle 8"/>
            <p:cNvSpPr>
              <a:spLocks noChangeArrowheads="1"/>
            </p:cNvSpPr>
            <p:nvPr/>
          </p:nvSpPr>
          <p:spPr bwMode="auto">
            <a:xfrm>
              <a:off x="1439"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43" name="Rectangle 9"/>
            <p:cNvSpPr>
              <a:spLocks noChangeArrowheads="1"/>
            </p:cNvSpPr>
            <p:nvPr/>
          </p:nvSpPr>
          <p:spPr bwMode="auto">
            <a:xfrm>
              <a:off x="1748"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44" name="Rectangle 10"/>
            <p:cNvSpPr>
              <a:spLocks noChangeArrowheads="1"/>
            </p:cNvSpPr>
            <p:nvPr/>
          </p:nvSpPr>
          <p:spPr bwMode="auto">
            <a:xfrm>
              <a:off x="2057"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45" name="Rectangle 11"/>
            <p:cNvSpPr>
              <a:spLocks noChangeArrowheads="1"/>
            </p:cNvSpPr>
            <p:nvPr/>
          </p:nvSpPr>
          <p:spPr bwMode="auto">
            <a:xfrm>
              <a:off x="2366"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46" name="Rectangle 12"/>
            <p:cNvSpPr>
              <a:spLocks noChangeArrowheads="1"/>
            </p:cNvSpPr>
            <p:nvPr/>
          </p:nvSpPr>
          <p:spPr bwMode="auto">
            <a:xfrm>
              <a:off x="202"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47" name="Rectangle 13"/>
            <p:cNvSpPr>
              <a:spLocks noChangeArrowheads="1"/>
            </p:cNvSpPr>
            <p:nvPr/>
          </p:nvSpPr>
          <p:spPr bwMode="auto">
            <a:xfrm>
              <a:off x="512"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48" name="Rectangle 14"/>
            <p:cNvSpPr>
              <a:spLocks noChangeArrowheads="1"/>
            </p:cNvSpPr>
            <p:nvPr/>
          </p:nvSpPr>
          <p:spPr bwMode="auto">
            <a:xfrm>
              <a:off x="821"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49" name="Rectangle 15"/>
            <p:cNvSpPr>
              <a:spLocks noChangeArrowheads="1"/>
            </p:cNvSpPr>
            <p:nvPr/>
          </p:nvSpPr>
          <p:spPr bwMode="auto">
            <a:xfrm>
              <a:off x="1130" y="1253"/>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5550" name="Rectangle 16"/>
            <p:cNvSpPr>
              <a:spLocks noChangeArrowheads="1"/>
            </p:cNvSpPr>
            <p:nvPr/>
          </p:nvSpPr>
          <p:spPr bwMode="auto">
            <a:xfrm>
              <a:off x="1439" y="1253"/>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5551" name="Rectangle 17"/>
            <p:cNvSpPr>
              <a:spLocks noChangeArrowheads="1"/>
            </p:cNvSpPr>
            <p:nvPr/>
          </p:nvSpPr>
          <p:spPr bwMode="auto">
            <a:xfrm>
              <a:off x="1748" y="1253"/>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5552" name="Rectangle 18"/>
            <p:cNvSpPr>
              <a:spLocks noChangeArrowheads="1"/>
            </p:cNvSpPr>
            <p:nvPr/>
          </p:nvSpPr>
          <p:spPr bwMode="auto">
            <a:xfrm>
              <a:off x="2057"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53" name="Rectangle 19"/>
            <p:cNvSpPr>
              <a:spLocks noChangeArrowheads="1"/>
            </p:cNvSpPr>
            <p:nvPr/>
          </p:nvSpPr>
          <p:spPr bwMode="auto">
            <a:xfrm>
              <a:off x="2366"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54" name="Rectangle 20"/>
            <p:cNvSpPr>
              <a:spLocks noChangeArrowheads="1"/>
            </p:cNvSpPr>
            <p:nvPr/>
          </p:nvSpPr>
          <p:spPr bwMode="auto">
            <a:xfrm>
              <a:off x="202" y="155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55" name="Rectangle 21"/>
            <p:cNvSpPr>
              <a:spLocks noChangeArrowheads="1"/>
            </p:cNvSpPr>
            <p:nvPr/>
          </p:nvSpPr>
          <p:spPr bwMode="auto">
            <a:xfrm>
              <a:off x="512" y="155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56" name="Rectangle 22"/>
            <p:cNvSpPr>
              <a:spLocks noChangeArrowheads="1"/>
            </p:cNvSpPr>
            <p:nvPr/>
          </p:nvSpPr>
          <p:spPr bwMode="auto">
            <a:xfrm>
              <a:off x="821" y="1556"/>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5557" name="Rectangle 23"/>
            <p:cNvSpPr>
              <a:spLocks noChangeArrowheads="1"/>
            </p:cNvSpPr>
            <p:nvPr/>
          </p:nvSpPr>
          <p:spPr bwMode="auto">
            <a:xfrm>
              <a:off x="1130" y="1556"/>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5558" name="Rectangle 24"/>
            <p:cNvSpPr>
              <a:spLocks noChangeArrowheads="1"/>
            </p:cNvSpPr>
            <p:nvPr/>
          </p:nvSpPr>
          <p:spPr bwMode="auto">
            <a:xfrm>
              <a:off x="1439" y="1556"/>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5559" name="Rectangle 25"/>
            <p:cNvSpPr>
              <a:spLocks noChangeArrowheads="1"/>
            </p:cNvSpPr>
            <p:nvPr/>
          </p:nvSpPr>
          <p:spPr bwMode="auto">
            <a:xfrm>
              <a:off x="1748" y="1556"/>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5560" name="Rectangle 26"/>
            <p:cNvSpPr>
              <a:spLocks noChangeArrowheads="1"/>
            </p:cNvSpPr>
            <p:nvPr/>
          </p:nvSpPr>
          <p:spPr bwMode="auto">
            <a:xfrm>
              <a:off x="2057" y="155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61" name="Rectangle 27"/>
            <p:cNvSpPr>
              <a:spLocks noChangeArrowheads="1"/>
            </p:cNvSpPr>
            <p:nvPr/>
          </p:nvSpPr>
          <p:spPr bwMode="auto">
            <a:xfrm>
              <a:off x="2366" y="155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62" name="Rectangle 28"/>
            <p:cNvSpPr>
              <a:spLocks noChangeArrowheads="1"/>
            </p:cNvSpPr>
            <p:nvPr/>
          </p:nvSpPr>
          <p:spPr bwMode="auto">
            <a:xfrm>
              <a:off x="202" y="186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63" name="Rectangle 29"/>
            <p:cNvSpPr>
              <a:spLocks noChangeArrowheads="1"/>
            </p:cNvSpPr>
            <p:nvPr/>
          </p:nvSpPr>
          <p:spPr bwMode="auto">
            <a:xfrm>
              <a:off x="512" y="186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5564" name="Rectangle 30"/>
            <p:cNvSpPr>
              <a:spLocks noChangeArrowheads="1"/>
            </p:cNvSpPr>
            <p:nvPr/>
          </p:nvSpPr>
          <p:spPr bwMode="auto">
            <a:xfrm>
              <a:off x="821" y="186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5565" name="Rectangle 31"/>
            <p:cNvSpPr>
              <a:spLocks noChangeArrowheads="1"/>
            </p:cNvSpPr>
            <p:nvPr/>
          </p:nvSpPr>
          <p:spPr bwMode="auto">
            <a:xfrm>
              <a:off x="1130" y="186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5566" name="Rectangle 32"/>
            <p:cNvSpPr>
              <a:spLocks noChangeArrowheads="1"/>
            </p:cNvSpPr>
            <p:nvPr/>
          </p:nvSpPr>
          <p:spPr bwMode="auto">
            <a:xfrm>
              <a:off x="1439" y="186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5567" name="Rectangle 33"/>
            <p:cNvSpPr>
              <a:spLocks noChangeArrowheads="1"/>
            </p:cNvSpPr>
            <p:nvPr/>
          </p:nvSpPr>
          <p:spPr bwMode="auto">
            <a:xfrm>
              <a:off x="1748" y="186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68" name="Rectangle 34"/>
            <p:cNvSpPr>
              <a:spLocks noChangeArrowheads="1"/>
            </p:cNvSpPr>
            <p:nvPr/>
          </p:nvSpPr>
          <p:spPr bwMode="auto">
            <a:xfrm>
              <a:off x="2057" y="186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69" name="Rectangle 35"/>
            <p:cNvSpPr>
              <a:spLocks noChangeArrowheads="1"/>
            </p:cNvSpPr>
            <p:nvPr/>
          </p:nvSpPr>
          <p:spPr bwMode="auto">
            <a:xfrm>
              <a:off x="2366" y="186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70" name="Rectangle 36"/>
            <p:cNvSpPr>
              <a:spLocks noChangeArrowheads="1"/>
            </p:cNvSpPr>
            <p:nvPr/>
          </p:nvSpPr>
          <p:spPr bwMode="auto">
            <a:xfrm>
              <a:off x="202"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71" name="Rectangle 37"/>
            <p:cNvSpPr>
              <a:spLocks noChangeArrowheads="1"/>
            </p:cNvSpPr>
            <p:nvPr/>
          </p:nvSpPr>
          <p:spPr bwMode="auto">
            <a:xfrm>
              <a:off x="512" y="2170"/>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5572" name="Rectangle 38"/>
            <p:cNvSpPr>
              <a:spLocks noChangeArrowheads="1"/>
            </p:cNvSpPr>
            <p:nvPr/>
          </p:nvSpPr>
          <p:spPr bwMode="auto">
            <a:xfrm>
              <a:off x="821" y="2170"/>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5573" name="Rectangle 39"/>
            <p:cNvSpPr>
              <a:spLocks noChangeArrowheads="1"/>
            </p:cNvSpPr>
            <p:nvPr/>
          </p:nvSpPr>
          <p:spPr bwMode="auto">
            <a:xfrm>
              <a:off x="1130" y="2170"/>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5574" name="Rectangle 40"/>
            <p:cNvSpPr>
              <a:spLocks noChangeArrowheads="1"/>
            </p:cNvSpPr>
            <p:nvPr/>
          </p:nvSpPr>
          <p:spPr bwMode="auto">
            <a:xfrm>
              <a:off x="1439"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75" name="Rectangle 41"/>
            <p:cNvSpPr>
              <a:spLocks noChangeArrowheads="1"/>
            </p:cNvSpPr>
            <p:nvPr/>
          </p:nvSpPr>
          <p:spPr bwMode="auto">
            <a:xfrm>
              <a:off x="1748"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76" name="Rectangle 42"/>
            <p:cNvSpPr>
              <a:spLocks noChangeArrowheads="1"/>
            </p:cNvSpPr>
            <p:nvPr/>
          </p:nvSpPr>
          <p:spPr bwMode="auto">
            <a:xfrm>
              <a:off x="2057"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77" name="Rectangle 43"/>
            <p:cNvSpPr>
              <a:spLocks noChangeArrowheads="1"/>
            </p:cNvSpPr>
            <p:nvPr/>
          </p:nvSpPr>
          <p:spPr bwMode="auto">
            <a:xfrm>
              <a:off x="2366"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78" name="Rectangle 44"/>
            <p:cNvSpPr>
              <a:spLocks noChangeArrowheads="1"/>
            </p:cNvSpPr>
            <p:nvPr/>
          </p:nvSpPr>
          <p:spPr bwMode="auto">
            <a:xfrm>
              <a:off x="202"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79" name="Rectangle 45"/>
            <p:cNvSpPr>
              <a:spLocks noChangeArrowheads="1"/>
            </p:cNvSpPr>
            <p:nvPr/>
          </p:nvSpPr>
          <p:spPr bwMode="auto">
            <a:xfrm>
              <a:off x="512" y="24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5580" name="Rectangle 46"/>
            <p:cNvSpPr>
              <a:spLocks noChangeArrowheads="1"/>
            </p:cNvSpPr>
            <p:nvPr/>
          </p:nvSpPr>
          <p:spPr bwMode="auto">
            <a:xfrm>
              <a:off x="821" y="24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5581" name="Rectangle 47"/>
            <p:cNvSpPr>
              <a:spLocks noChangeArrowheads="1"/>
            </p:cNvSpPr>
            <p:nvPr/>
          </p:nvSpPr>
          <p:spPr bwMode="auto">
            <a:xfrm>
              <a:off x="1130" y="24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5582" name="Rectangle 48"/>
            <p:cNvSpPr>
              <a:spLocks noChangeArrowheads="1"/>
            </p:cNvSpPr>
            <p:nvPr/>
          </p:nvSpPr>
          <p:spPr bwMode="auto">
            <a:xfrm>
              <a:off x="1439"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83" name="Rectangle 49"/>
            <p:cNvSpPr>
              <a:spLocks noChangeArrowheads="1"/>
            </p:cNvSpPr>
            <p:nvPr/>
          </p:nvSpPr>
          <p:spPr bwMode="auto">
            <a:xfrm>
              <a:off x="1748"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84" name="Rectangle 50"/>
            <p:cNvSpPr>
              <a:spLocks noChangeArrowheads="1"/>
            </p:cNvSpPr>
            <p:nvPr/>
          </p:nvSpPr>
          <p:spPr bwMode="auto">
            <a:xfrm>
              <a:off x="2057"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85" name="Rectangle 51"/>
            <p:cNvSpPr>
              <a:spLocks noChangeArrowheads="1"/>
            </p:cNvSpPr>
            <p:nvPr/>
          </p:nvSpPr>
          <p:spPr bwMode="auto">
            <a:xfrm>
              <a:off x="2366"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86" name="Rectangle 52"/>
            <p:cNvSpPr>
              <a:spLocks noChangeArrowheads="1"/>
            </p:cNvSpPr>
            <p:nvPr/>
          </p:nvSpPr>
          <p:spPr bwMode="auto">
            <a:xfrm>
              <a:off x="202"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87" name="Rectangle 53"/>
            <p:cNvSpPr>
              <a:spLocks noChangeArrowheads="1"/>
            </p:cNvSpPr>
            <p:nvPr/>
          </p:nvSpPr>
          <p:spPr bwMode="auto">
            <a:xfrm>
              <a:off x="512"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88" name="Rectangle 54"/>
            <p:cNvSpPr>
              <a:spLocks noChangeArrowheads="1"/>
            </p:cNvSpPr>
            <p:nvPr/>
          </p:nvSpPr>
          <p:spPr bwMode="auto">
            <a:xfrm>
              <a:off x="821"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89" name="Rectangle 55"/>
            <p:cNvSpPr>
              <a:spLocks noChangeArrowheads="1"/>
            </p:cNvSpPr>
            <p:nvPr/>
          </p:nvSpPr>
          <p:spPr bwMode="auto">
            <a:xfrm>
              <a:off x="1130"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90" name="Rectangle 56"/>
            <p:cNvSpPr>
              <a:spLocks noChangeArrowheads="1"/>
            </p:cNvSpPr>
            <p:nvPr/>
          </p:nvSpPr>
          <p:spPr bwMode="auto">
            <a:xfrm>
              <a:off x="1439"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91" name="Rectangle 57"/>
            <p:cNvSpPr>
              <a:spLocks noChangeArrowheads="1"/>
            </p:cNvSpPr>
            <p:nvPr/>
          </p:nvSpPr>
          <p:spPr bwMode="auto">
            <a:xfrm>
              <a:off x="1748"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92" name="Rectangle 58"/>
            <p:cNvSpPr>
              <a:spLocks noChangeArrowheads="1"/>
            </p:cNvSpPr>
            <p:nvPr/>
          </p:nvSpPr>
          <p:spPr bwMode="auto">
            <a:xfrm>
              <a:off x="2057"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93" name="Rectangle 59"/>
            <p:cNvSpPr>
              <a:spLocks noChangeArrowheads="1"/>
            </p:cNvSpPr>
            <p:nvPr/>
          </p:nvSpPr>
          <p:spPr bwMode="auto">
            <a:xfrm>
              <a:off x="2366"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94" name="Rectangle 60"/>
            <p:cNvSpPr>
              <a:spLocks noChangeArrowheads="1"/>
            </p:cNvSpPr>
            <p:nvPr/>
          </p:nvSpPr>
          <p:spPr bwMode="auto">
            <a:xfrm>
              <a:off x="202"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95" name="Rectangle 61"/>
            <p:cNvSpPr>
              <a:spLocks noChangeArrowheads="1"/>
            </p:cNvSpPr>
            <p:nvPr/>
          </p:nvSpPr>
          <p:spPr bwMode="auto">
            <a:xfrm>
              <a:off x="512"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96" name="Rectangle 62"/>
            <p:cNvSpPr>
              <a:spLocks noChangeArrowheads="1"/>
            </p:cNvSpPr>
            <p:nvPr/>
          </p:nvSpPr>
          <p:spPr bwMode="auto">
            <a:xfrm>
              <a:off x="821"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97" name="Rectangle 63"/>
            <p:cNvSpPr>
              <a:spLocks noChangeArrowheads="1"/>
            </p:cNvSpPr>
            <p:nvPr/>
          </p:nvSpPr>
          <p:spPr bwMode="auto">
            <a:xfrm>
              <a:off x="1130"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98" name="Rectangle 64"/>
            <p:cNvSpPr>
              <a:spLocks noChangeArrowheads="1"/>
            </p:cNvSpPr>
            <p:nvPr/>
          </p:nvSpPr>
          <p:spPr bwMode="auto">
            <a:xfrm>
              <a:off x="1439"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599" name="Rectangle 65"/>
            <p:cNvSpPr>
              <a:spLocks noChangeArrowheads="1"/>
            </p:cNvSpPr>
            <p:nvPr/>
          </p:nvSpPr>
          <p:spPr bwMode="auto">
            <a:xfrm>
              <a:off x="1748"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600" name="Rectangle 66"/>
            <p:cNvSpPr>
              <a:spLocks noChangeArrowheads="1"/>
            </p:cNvSpPr>
            <p:nvPr/>
          </p:nvSpPr>
          <p:spPr bwMode="auto">
            <a:xfrm>
              <a:off x="2057"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35601" name="Rectangle 67"/>
            <p:cNvSpPr>
              <a:spLocks noChangeArrowheads="1"/>
            </p:cNvSpPr>
            <p:nvPr/>
          </p:nvSpPr>
          <p:spPr bwMode="auto">
            <a:xfrm>
              <a:off x="2366"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grpSp>
      <p:grpSp>
        <p:nvGrpSpPr>
          <p:cNvPr id="3" name="Group 68"/>
          <p:cNvGrpSpPr>
            <a:grpSpLocks/>
          </p:cNvGrpSpPr>
          <p:nvPr/>
        </p:nvGrpSpPr>
        <p:grpSpPr bwMode="auto">
          <a:xfrm>
            <a:off x="-100013" y="1573213"/>
            <a:ext cx="1474788" cy="1463675"/>
            <a:chOff x="262" y="1078"/>
            <a:chExt cx="929" cy="922"/>
          </a:xfrm>
        </p:grpSpPr>
        <p:sp>
          <p:nvSpPr>
            <p:cNvPr id="35529" name="Rectangle 69"/>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530" name="Rectangle 70"/>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531" name="Rectangle 71"/>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532" name="Rectangle 72"/>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533" name="Rectangle 73"/>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534" name="Rectangle 74"/>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535" name="Rectangle 75"/>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536" name="Rectangle 76"/>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537" name="Rectangle 77"/>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sp>
        <p:nvSpPr>
          <p:cNvPr id="34821" name="Text Box 78"/>
          <p:cNvSpPr txBox="1">
            <a:spLocks noChangeArrowheads="1"/>
          </p:cNvSpPr>
          <p:nvPr/>
        </p:nvSpPr>
        <p:spPr bwMode="auto">
          <a:xfrm>
            <a:off x="3519488" y="5967413"/>
            <a:ext cx="3311525" cy="519112"/>
          </a:xfrm>
          <a:prstGeom prst="rect">
            <a:avLst/>
          </a:prstGeom>
          <a:noFill/>
          <a:ln w="12700">
            <a:noFill/>
            <a:miter lim="800000"/>
            <a:headEnd/>
            <a:tailEnd/>
          </a:ln>
        </p:spPr>
        <p:txBody>
          <a:bodyPr wrap="none">
            <a:spAutoFit/>
          </a:bodyPr>
          <a:lstStyle/>
          <a:p>
            <a:r>
              <a:rPr lang="en-IE" sz="2800"/>
              <a:t>Structuring Element</a:t>
            </a:r>
            <a:endParaRPr lang="en-US" sz="2800"/>
          </a:p>
        </p:txBody>
      </p:sp>
      <p:grpSp>
        <p:nvGrpSpPr>
          <p:cNvPr id="4" name="Group 79"/>
          <p:cNvGrpSpPr>
            <a:grpSpLocks/>
          </p:cNvGrpSpPr>
          <p:nvPr/>
        </p:nvGrpSpPr>
        <p:grpSpPr bwMode="auto">
          <a:xfrm>
            <a:off x="2454275" y="5703888"/>
            <a:ext cx="1081088" cy="1068387"/>
            <a:chOff x="1339" y="3268"/>
            <a:chExt cx="932" cy="921"/>
          </a:xfrm>
        </p:grpSpPr>
        <p:sp>
          <p:nvSpPr>
            <p:cNvPr id="35520" name="Rectangle 80"/>
            <p:cNvSpPr>
              <a:spLocks noChangeArrowheads="1"/>
            </p:cNvSpPr>
            <p:nvPr/>
          </p:nvSpPr>
          <p:spPr bwMode="auto">
            <a:xfrm>
              <a:off x="1652"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5521" name="Rectangle 81"/>
            <p:cNvSpPr>
              <a:spLocks noChangeArrowheads="1"/>
            </p:cNvSpPr>
            <p:nvPr/>
          </p:nvSpPr>
          <p:spPr bwMode="auto">
            <a:xfrm>
              <a:off x="1961"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5522" name="Rectangle 82"/>
            <p:cNvSpPr>
              <a:spLocks noChangeArrowheads="1"/>
            </p:cNvSpPr>
            <p:nvPr/>
          </p:nvSpPr>
          <p:spPr bwMode="auto">
            <a:xfrm>
              <a:off x="1652"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5523" name="Rectangle 83"/>
            <p:cNvSpPr>
              <a:spLocks noChangeArrowheads="1"/>
            </p:cNvSpPr>
            <p:nvPr/>
          </p:nvSpPr>
          <p:spPr bwMode="auto">
            <a:xfrm>
              <a:off x="1961" y="3879"/>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35524" name="Rectangle 84"/>
            <p:cNvSpPr>
              <a:spLocks noChangeArrowheads="1"/>
            </p:cNvSpPr>
            <p:nvPr/>
          </p:nvSpPr>
          <p:spPr bwMode="auto">
            <a:xfrm>
              <a:off x="1339"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5525" name="Rectangle 85"/>
            <p:cNvSpPr>
              <a:spLocks noChangeArrowheads="1"/>
            </p:cNvSpPr>
            <p:nvPr/>
          </p:nvSpPr>
          <p:spPr bwMode="auto">
            <a:xfrm>
              <a:off x="1339" y="3874"/>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35526" name="Rectangle 86"/>
            <p:cNvSpPr>
              <a:spLocks noChangeArrowheads="1"/>
            </p:cNvSpPr>
            <p:nvPr/>
          </p:nvSpPr>
          <p:spPr bwMode="auto">
            <a:xfrm>
              <a:off x="1652"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5527" name="Rectangle 87"/>
            <p:cNvSpPr>
              <a:spLocks noChangeArrowheads="1"/>
            </p:cNvSpPr>
            <p:nvPr/>
          </p:nvSpPr>
          <p:spPr bwMode="auto">
            <a:xfrm>
              <a:off x="1961"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35528" name="Rectangle 88"/>
            <p:cNvSpPr>
              <a:spLocks noChangeArrowheads="1"/>
            </p:cNvSpPr>
            <p:nvPr/>
          </p:nvSpPr>
          <p:spPr bwMode="auto">
            <a:xfrm>
              <a:off x="1339"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grpSp>
      <p:grpSp>
        <p:nvGrpSpPr>
          <p:cNvPr id="5" name="Group 89"/>
          <p:cNvGrpSpPr>
            <a:grpSpLocks/>
          </p:cNvGrpSpPr>
          <p:nvPr/>
        </p:nvGrpSpPr>
        <p:grpSpPr bwMode="auto">
          <a:xfrm>
            <a:off x="387350" y="1573213"/>
            <a:ext cx="1474788" cy="1463675"/>
            <a:chOff x="262" y="1078"/>
            <a:chExt cx="929" cy="922"/>
          </a:xfrm>
        </p:grpSpPr>
        <p:sp>
          <p:nvSpPr>
            <p:cNvPr id="35511" name="Rectangle 9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512" name="Rectangle 9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513" name="Rectangle 9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514" name="Rectangle 9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515" name="Rectangle 9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516" name="Rectangle 9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517" name="Rectangle 9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518" name="Rectangle 9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519" name="Rectangle 9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 name="Group 99"/>
          <p:cNvGrpSpPr>
            <a:grpSpLocks/>
          </p:cNvGrpSpPr>
          <p:nvPr/>
        </p:nvGrpSpPr>
        <p:grpSpPr bwMode="auto">
          <a:xfrm>
            <a:off x="884238" y="1573213"/>
            <a:ext cx="1474787" cy="1463675"/>
            <a:chOff x="262" y="1078"/>
            <a:chExt cx="929" cy="922"/>
          </a:xfrm>
        </p:grpSpPr>
        <p:sp>
          <p:nvSpPr>
            <p:cNvPr id="35502" name="Rectangle 10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503" name="Rectangle 10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504" name="Rectangle 10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505" name="Rectangle 10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506" name="Rectangle 10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507" name="Rectangle 10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508" name="Rectangle 10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509" name="Rectangle 10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510" name="Rectangle 10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7" name="Group 109"/>
          <p:cNvGrpSpPr>
            <a:grpSpLocks/>
          </p:cNvGrpSpPr>
          <p:nvPr/>
        </p:nvGrpSpPr>
        <p:grpSpPr bwMode="auto">
          <a:xfrm>
            <a:off x="1855788" y="1573213"/>
            <a:ext cx="1474787" cy="1463675"/>
            <a:chOff x="262" y="1078"/>
            <a:chExt cx="929" cy="922"/>
          </a:xfrm>
        </p:grpSpPr>
        <p:sp>
          <p:nvSpPr>
            <p:cNvPr id="35493" name="Rectangle 11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94" name="Rectangle 11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95" name="Rectangle 11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96" name="Rectangle 11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97" name="Rectangle 11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98" name="Rectangle 11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99" name="Rectangle 11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500" name="Rectangle 11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501" name="Rectangle 11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8" name="Group 119"/>
          <p:cNvGrpSpPr>
            <a:grpSpLocks/>
          </p:cNvGrpSpPr>
          <p:nvPr/>
        </p:nvGrpSpPr>
        <p:grpSpPr bwMode="auto">
          <a:xfrm>
            <a:off x="2347913" y="1573213"/>
            <a:ext cx="1474787" cy="1463675"/>
            <a:chOff x="262" y="1078"/>
            <a:chExt cx="929" cy="922"/>
          </a:xfrm>
        </p:grpSpPr>
        <p:sp>
          <p:nvSpPr>
            <p:cNvPr id="35484" name="Rectangle 12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85" name="Rectangle 12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86" name="Rectangle 12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87" name="Rectangle 12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88" name="Rectangle 12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89" name="Rectangle 12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90" name="Rectangle 12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91" name="Rectangle 12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92" name="Rectangle 12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9" name="Group 129"/>
          <p:cNvGrpSpPr>
            <a:grpSpLocks/>
          </p:cNvGrpSpPr>
          <p:nvPr/>
        </p:nvGrpSpPr>
        <p:grpSpPr bwMode="auto">
          <a:xfrm>
            <a:off x="2825750" y="1573213"/>
            <a:ext cx="1474788" cy="1463675"/>
            <a:chOff x="262" y="1078"/>
            <a:chExt cx="929" cy="922"/>
          </a:xfrm>
        </p:grpSpPr>
        <p:sp>
          <p:nvSpPr>
            <p:cNvPr id="35475" name="Rectangle 13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76" name="Rectangle 13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77" name="Rectangle 13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78" name="Rectangle 13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79" name="Rectangle 13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80" name="Rectangle 13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81" name="Rectangle 13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82" name="Rectangle 13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83" name="Rectangle 13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0" name="Group 139"/>
          <p:cNvGrpSpPr>
            <a:grpSpLocks/>
          </p:cNvGrpSpPr>
          <p:nvPr/>
        </p:nvGrpSpPr>
        <p:grpSpPr bwMode="auto">
          <a:xfrm>
            <a:off x="3317875" y="1573213"/>
            <a:ext cx="1474788" cy="1463675"/>
            <a:chOff x="262" y="1078"/>
            <a:chExt cx="929" cy="922"/>
          </a:xfrm>
        </p:grpSpPr>
        <p:sp>
          <p:nvSpPr>
            <p:cNvPr id="35466" name="Rectangle 14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67" name="Rectangle 14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68" name="Rectangle 14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69" name="Rectangle 14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70" name="Rectangle 14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71" name="Rectangle 14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72" name="Rectangle 14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73" name="Rectangle 14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74" name="Rectangle 14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 name="Group 149"/>
          <p:cNvGrpSpPr>
            <a:grpSpLocks/>
          </p:cNvGrpSpPr>
          <p:nvPr/>
        </p:nvGrpSpPr>
        <p:grpSpPr bwMode="auto">
          <a:xfrm>
            <a:off x="1381125" y="1573213"/>
            <a:ext cx="1474788" cy="1463675"/>
            <a:chOff x="262" y="1078"/>
            <a:chExt cx="929" cy="922"/>
          </a:xfrm>
        </p:grpSpPr>
        <p:sp>
          <p:nvSpPr>
            <p:cNvPr id="35457" name="Rectangle 15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58" name="Rectangle 15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59" name="Rectangle 15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60" name="Rectangle 15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61" name="Rectangle 15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62" name="Rectangle 15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63" name="Rectangle 15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64" name="Rectangle 15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65" name="Rectangle 15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2" name="Group 159"/>
          <p:cNvGrpSpPr>
            <a:grpSpLocks/>
          </p:cNvGrpSpPr>
          <p:nvPr/>
        </p:nvGrpSpPr>
        <p:grpSpPr bwMode="auto">
          <a:xfrm>
            <a:off x="-100013" y="1077913"/>
            <a:ext cx="1474788" cy="1463675"/>
            <a:chOff x="262" y="1078"/>
            <a:chExt cx="929" cy="922"/>
          </a:xfrm>
        </p:grpSpPr>
        <p:sp>
          <p:nvSpPr>
            <p:cNvPr id="35448" name="Rectangle 16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49" name="Rectangle 16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50" name="Rectangle 16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51" name="Rectangle 16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52" name="Rectangle 16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53" name="Rectangle 16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54" name="Rectangle 16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55" name="Rectangle 16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56" name="Rectangle 16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3" name="Group 169"/>
          <p:cNvGrpSpPr>
            <a:grpSpLocks/>
          </p:cNvGrpSpPr>
          <p:nvPr/>
        </p:nvGrpSpPr>
        <p:grpSpPr bwMode="auto">
          <a:xfrm>
            <a:off x="387350" y="1077913"/>
            <a:ext cx="1474788" cy="1463675"/>
            <a:chOff x="262" y="1078"/>
            <a:chExt cx="929" cy="922"/>
          </a:xfrm>
        </p:grpSpPr>
        <p:sp>
          <p:nvSpPr>
            <p:cNvPr id="35439" name="Rectangle 17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40" name="Rectangle 17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41" name="Rectangle 17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42" name="Rectangle 17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43" name="Rectangle 17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44" name="Rectangle 17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45" name="Rectangle 17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46" name="Rectangle 17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47" name="Rectangle 17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4" name="Group 179"/>
          <p:cNvGrpSpPr>
            <a:grpSpLocks/>
          </p:cNvGrpSpPr>
          <p:nvPr/>
        </p:nvGrpSpPr>
        <p:grpSpPr bwMode="auto">
          <a:xfrm>
            <a:off x="884238" y="1077913"/>
            <a:ext cx="1474787" cy="1463675"/>
            <a:chOff x="262" y="1078"/>
            <a:chExt cx="929" cy="922"/>
          </a:xfrm>
        </p:grpSpPr>
        <p:sp>
          <p:nvSpPr>
            <p:cNvPr id="35430" name="Rectangle 18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31" name="Rectangle 18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32" name="Rectangle 18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33" name="Rectangle 18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34" name="Rectangle 18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35" name="Rectangle 18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36" name="Rectangle 18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37" name="Rectangle 18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38" name="Rectangle 18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5" name="Group 189"/>
          <p:cNvGrpSpPr>
            <a:grpSpLocks/>
          </p:cNvGrpSpPr>
          <p:nvPr/>
        </p:nvGrpSpPr>
        <p:grpSpPr bwMode="auto">
          <a:xfrm>
            <a:off x="1855788" y="1077913"/>
            <a:ext cx="1474787" cy="1463675"/>
            <a:chOff x="262" y="1078"/>
            <a:chExt cx="929" cy="922"/>
          </a:xfrm>
        </p:grpSpPr>
        <p:sp>
          <p:nvSpPr>
            <p:cNvPr id="35421" name="Rectangle 19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22" name="Rectangle 19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23" name="Rectangle 19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24" name="Rectangle 19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25" name="Rectangle 19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26" name="Rectangle 19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27" name="Rectangle 19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28" name="Rectangle 19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29" name="Rectangle 19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6" name="Group 199"/>
          <p:cNvGrpSpPr>
            <a:grpSpLocks/>
          </p:cNvGrpSpPr>
          <p:nvPr/>
        </p:nvGrpSpPr>
        <p:grpSpPr bwMode="auto">
          <a:xfrm>
            <a:off x="2347913" y="1077913"/>
            <a:ext cx="1474787" cy="1463675"/>
            <a:chOff x="262" y="1078"/>
            <a:chExt cx="929" cy="922"/>
          </a:xfrm>
        </p:grpSpPr>
        <p:sp>
          <p:nvSpPr>
            <p:cNvPr id="35412" name="Rectangle 20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13" name="Rectangle 20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14" name="Rectangle 20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15" name="Rectangle 20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16" name="Rectangle 20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17" name="Rectangle 20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18" name="Rectangle 20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19" name="Rectangle 20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20" name="Rectangle 20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7" name="Group 209"/>
          <p:cNvGrpSpPr>
            <a:grpSpLocks/>
          </p:cNvGrpSpPr>
          <p:nvPr/>
        </p:nvGrpSpPr>
        <p:grpSpPr bwMode="auto">
          <a:xfrm>
            <a:off x="2825750" y="1077913"/>
            <a:ext cx="1474788" cy="1463675"/>
            <a:chOff x="262" y="1078"/>
            <a:chExt cx="929" cy="922"/>
          </a:xfrm>
        </p:grpSpPr>
        <p:sp>
          <p:nvSpPr>
            <p:cNvPr id="35403" name="Rectangle 21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04" name="Rectangle 21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05" name="Rectangle 21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06" name="Rectangle 21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07" name="Rectangle 21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08" name="Rectangle 21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09" name="Rectangle 21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10" name="Rectangle 21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11" name="Rectangle 21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8" name="Group 219"/>
          <p:cNvGrpSpPr>
            <a:grpSpLocks/>
          </p:cNvGrpSpPr>
          <p:nvPr/>
        </p:nvGrpSpPr>
        <p:grpSpPr bwMode="auto">
          <a:xfrm>
            <a:off x="3317875" y="1077913"/>
            <a:ext cx="1474788" cy="1463675"/>
            <a:chOff x="262" y="1078"/>
            <a:chExt cx="929" cy="922"/>
          </a:xfrm>
        </p:grpSpPr>
        <p:sp>
          <p:nvSpPr>
            <p:cNvPr id="35394" name="Rectangle 22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95" name="Rectangle 22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96" name="Rectangle 22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97" name="Rectangle 22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98" name="Rectangle 22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99" name="Rectangle 22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00" name="Rectangle 22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401" name="Rectangle 22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402" name="Rectangle 22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9" name="Group 229"/>
          <p:cNvGrpSpPr>
            <a:grpSpLocks/>
          </p:cNvGrpSpPr>
          <p:nvPr/>
        </p:nvGrpSpPr>
        <p:grpSpPr bwMode="auto">
          <a:xfrm>
            <a:off x="1381125" y="1077913"/>
            <a:ext cx="1474788" cy="1463675"/>
            <a:chOff x="262" y="1078"/>
            <a:chExt cx="929" cy="922"/>
          </a:xfrm>
        </p:grpSpPr>
        <p:sp>
          <p:nvSpPr>
            <p:cNvPr id="35385" name="Rectangle 23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86" name="Rectangle 23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87" name="Rectangle 23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88" name="Rectangle 23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89" name="Rectangle 23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90" name="Rectangle 23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91" name="Rectangle 23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92" name="Rectangle 23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93" name="Rectangle 23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0" name="Group 239"/>
          <p:cNvGrpSpPr>
            <a:grpSpLocks/>
          </p:cNvGrpSpPr>
          <p:nvPr/>
        </p:nvGrpSpPr>
        <p:grpSpPr bwMode="auto">
          <a:xfrm>
            <a:off x="-100013" y="2071688"/>
            <a:ext cx="1474788" cy="1463675"/>
            <a:chOff x="262" y="1078"/>
            <a:chExt cx="929" cy="922"/>
          </a:xfrm>
        </p:grpSpPr>
        <p:sp>
          <p:nvSpPr>
            <p:cNvPr id="35376" name="Rectangle 24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77" name="Rectangle 24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78" name="Rectangle 24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79" name="Rectangle 24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80" name="Rectangle 24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81" name="Rectangle 24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82" name="Rectangle 24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83" name="Rectangle 24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84" name="Rectangle 24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1" name="Group 249"/>
          <p:cNvGrpSpPr>
            <a:grpSpLocks/>
          </p:cNvGrpSpPr>
          <p:nvPr/>
        </p:nvGrpSpPr>
        <p:grpSpPr bwMode="auto">
          <a:xfrm>
            <a:off x="387350" y="2071688"/>
            <a:ext cx="1474788" cy="1463675"/>
            <a:chOff x="262" y="1078"/>
            <a:chExt cx="929" cy="922"/>
          </a:xfrm>
        </p:grpSpPr>
        <p:sp>
          <p:nvSpPr>
            <p:cNvPr id="35367" name="Rectangle 25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68" name="Rectangle 25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69" name="Rectangle 25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70" name="Rectangle 25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71" name="Rectangle 25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72" name="Rectangle 25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73" name="Rectangle 25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74" name="Rectangle 25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75" name="Rectangle 25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2" name="Group 259"/>
          <p:cNvGrpSpPr>
            <a:grpSpLocks/>
          </p:cNvGrpSpPr>
          <p:nvPr/>
        </p:nvGrpSpPr>
        <p:grpSpPr bwMode="auto">
          <a:xfrm>
            <a:off x="884238" y="2071688"/>
            <a:ext cx="1474787" cy="1463675"/>
            <a:chOff x="262" y="1078"/>
            <a:chExt cx="929" cy="922"/>
          </a:xfrm>
        </p:grpSpPr>
        <p:sp>
          <p:nvSpPr>
            <p:cNvPr id="35358" name="Rectangle 26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59" name="Rectangle 26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60" name="Rectangle 26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61" name="Rectangle 26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62" name="Rectangle 26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63" name="Rectangle 26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64" name="Rectangle 26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65" name="Rectangle 26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66" name="Rectangle 26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3" name="Group 269"/>
          <p:cNvGrpSpPr>
            <a:grpSpLocks/>
          </p:cNvGrpSpPr>
          <p:nvPr/>
        </p:nvGrpSpPr>
        <p:grpSpPr bwMode="auto">
          <a:xfrm>
            <a:off x="1855788" y="2071688"/>
            <a:ext cx="1474787" cy="1463675"/>
            <a:chOff x="262" y="1078"/>
            <a:chExt cx="929" cy="922"/>
          </a:xfrm>
        </p:grpSpPr>
        <p:sp>
          <p:nvSpPr>
            <p:cNvPr id="35349" name="Rectangle 27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50" name="Rectangle 27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51" name="Rectangle 27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52" name="Rectangle 27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53" name="Rectangle 27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54" name="Rectangle 27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55" name="Rectangle 27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56" name="Rectangle 27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57" name="Rectangle 27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4" name="Group 279"/>
          <p:cNvGrpSpPr>
            <a:grpSpLocks/>
          </p:cNvGrpSpPr>
          <p:nvPr/>
        </p:nvGrpSpPr>
        <p:grpSpPr bwMode="auto">
          <a:xfrm>
            <a:off x="2347913" y="2071688"/>
            <a:ext cx="1474787" cy="1463675"/>
            <a:chOff x="262" y="1078"/>
            <a:chExt cx="929" cy="922"/>
          </a:xfrm>
        </p:grpSpPr>
        <p:sp>
          <p:nvSpPr>
            <p:cNvPr id="35340" name="Rectangle 28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41" name="Rectangle 28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42" name="Rectangle 28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43" name="Rectangle 28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44" name="Rectangle 28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45" name="Rectangle 28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46" name="Rectangle 28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47" name="Rectangle 28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48" name="Rectangle 28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5" name="Group 289"/>
          <p:cNvGrpSpPr>
            <a:grpSpLocks/>
          </p:cNvGrpSpPr>
          <p:nvPr/>
        </p:nvGrpSpPr>
        <p:grpSpPr bwMode="auto">
          <a:xfrm>
            <a:off x="2825750" y="2071688"/>
            <a:ext cx="1474788" cy="1463675"/>
            <a:chOff x="262" y="1078"/>
            <a:chExt cx="929" cy="922"/>
          </a:xfrm>
        </p:grpSpPr>
        <p:sp>
          <p:nvSpPr>
            <p:cNvPr id="35331" name="Rectangle 29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32" name="Rectangle 29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33" name="Rectangle 29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34" name="Rectangle 29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35" name="Rectangle 29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36" name="Rectangle 29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37" name="Rectangle 29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38" name="Rectangle 29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39" name="Rectangle 29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6" name="Group 299"/>
          <p:cNvGrpSpPr>
            <a:grpSpLocks/>
          </p:cNvGrpSpPr>
          <p:nvPr/>
        </p:nvGrpSpPr>
        <p:grpSpPr bwMode="auto">
          <a:xfrm>
            <a:off x="3317875" y="2071688"/>
            <a:ext cx="1474788" cy="1463675"/>
            <a:chOff x="262" y="1078"/>
            <a:chExt cx="929" cy="922"/>
          </a:xfrm>
        </p:grpSpPr>
        <p:sp>
          <p:nvSpPr>
            <p:cNvPr id="35322" name="Rectangle 30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23" name="Rectangle 30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24" name="Rectangle 30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25" name="Rectangle 30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26" name="Rectangle 30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27" name="Rectangle 30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28" name="Rectangle 30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29" name="Rectangle 30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30" name="Rectangle 30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7" name="Group 309"/>
          <p:cNvGrpSpPr>
            <a:grpSpLocks/>
          </p:cNvGrpSpPr>
          <p:nvPr/>
        </p:nvGrpSpPr>
        <p:grpSpPr bwMode="auto">
          <a:xfrm>
            <a:off x="1381125" y="2071688"/>
            <a:ext cx="1474788" cy="1463675"/>
            <a:chOff x="262" y="1078"/>
            <a:chExt cx="929" cy="922"/>
          </a:xfrm>
        </p:grpSpPr>
        <p:sp>
          <p:nvSpPr>
            <p:cNvPr id="35313" name="Rectangle 31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14" name="Rectangle 31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15" name="Rectangle 31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16" name="Rectangle 31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17" name="Rectangle 31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18" name="Rectangle 31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19" name="Rectangle 31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20" name="Rectangle 31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21" name="Rectangle 31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8" name="Group 319"/>
          <p:cNvGrpSpPr>
            <a:grpSpLocks/>
          </p:cNvGrpSpPr>
          <p:nvPr/>
        </p:nvGrpSpPr>
        <p:grpSpPr bwMode="auto">
          <a:xfrm>
            <a:off x="-100013" y="2554288"/>
            <a:ext cx="1474788" cy="1463675"/>
            <a:chOff x="262" y="1078"/>
            <a:chExt cx="929" cy="922"/>
          </a:xfrm>
        </p:grpSpPr>
        <p:sp>
          <p:nvSpPr>
            <p:cNvPr id="35304" name="Rectangle 32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05" name="Rectangle 32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06" name="Rectangle 32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07" name="Rectangle 32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08" name="Rectangle 32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09" name="Rectangle 32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10" name="Rectangle 32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11" name="Rectangle 32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12" name="Rectangle 32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9" name="Group 329"/>
          <p:cNvGrpSpPr>
            <a:grpSpLocks/>
          </p:cNvGrpSpPr>
          <p:nvPr/>
        </p:nvGrpSpPr>
        <p:grpSpPr bwMode="auto">
          <a:xfrm>
            <a:off x="387350" y="2554288"/>
            <a:ext cx="1474788" cy="1463675"/>
            <a:chOff x="262" y="1078"/>
            <a:chExt cx="929" cy="922"/>
          </a:xfrm>
        </p:grpSpPr>
        <p:sp>
          <p:nvSpPr>
            <p:cNvPr id="35295" name="Rectangle 33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296" name="Rectangle 33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97" name="Rectangle 33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298" name="Rectangle 33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99" name="Rectangle 33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00" name="Rectangle 33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01" name="Rectangle 33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302" name="Rectangle 33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303" name="Rectangle 33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0" name="Group 339"/>
          <p:cNvGrpSpPr>
            <a:grpSpLocks/>
          </p:cNvGrpSpPr>
          <p:nvPr/>
        </p:nvGrpSpPr>
        <p:grpSpPr bwMode="auto">
          <a:xfrm>
            <a:off x="884238" y="2554288"/>
            <a:ext cx="1474787" cy="1463675"/>
            <a:chOff x="262" y="1078"/>
            <a:chExt cx="929" cy="922"/>
          </a:xfrm>
        </p:grpSpPr>
        <p:sp>
          <p:nvSpPr>
            <p:cNvPr id="35286" name="Rectangle 34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287" name="Rectangle 34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88" name="Rectangle 34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289" name="Rectangle 34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90" name="Rectangle 34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91" name="Rectangle 34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92" name="Rectangle 34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293" name="Rectangle 34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94" name="Rectangle 34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1" name="Group 349"/>
          <p:cNvGrpSpPr>
            <a:grpSpLocks/>
          </p:cNvGrpSpPr>
          <p:nvPr/>
        </p:nvGrpSpPr>
        <p:grpSpPr bwMode="auto">
          <a:xfrm>
            <a:off x="1855788" y="2554288"/>
            <a:ext cx="1474787" cy="1463675"/>
            <a:chOff x="262" y="1078"/>
            <a:chExt cx="929" cy="922"/>
          </a:xfrm>
        </p:grpSpPr>
        <p:sp>
          <p:nvSpPr>
            <p:cNvPr id="35277" name="Rectangle 35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278" name="Rectangle 35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79" name="Rectangle 35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280" name="Rectangle 35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81" name="Rectangle 35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82" name="Rectangle 35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83" name="Rectangle 35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284" name="Rectangle 35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85" name="Rectangle 35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16" name="Group 359"/>
          <p:cNvGrpSpPr>
            <a:grpSpLocks/>
          </p:cNvGrpSpPr>
          <p:nvPr/>
        </p:nvGrpSpPr>
        <p:grpSpPr bwMode="auto">
          <a:xfrm>
            <a:off x="2347913" y="2554288"/>
            <a:ext cx="1474787" cy="1463675"/>
            <a:chOff x="262" y="1078"/>
            <a:chExt cx="929" cy="922"/>
          </a:xfrm>
        </p:grpSpPr>
        <p:sp>
          <p:nvSpPr>
            <p:cNvPr id="35268" name="Rectangle 36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269" name="Rectangle 36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70" name="Rectangle 36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271" name="Rectangle 36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72" name="Rectangle 36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73" name="Rectangle 36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74" name="Rectangle 36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275" name="Rectangle 36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76" name="Rectangle 36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17" name="Group 369"/>
          <p:cNvGrpSpPr>
            <a:grpSpLocks/>
          </p:cNvGrpSpPr>
          <p:nvPr/>
        </p:nvGrpSpPr>
        <p:grpSpPr bwMode="auto">
          <a:xfrm>
            <a:off x="2825750" y="2554288"/>
            <a:ext cx="1474788" cy="1463675"/>
            <a:chOff x="262" y="1078"/>
            <a:chExt cx="929" cy="922"/>
          </a:xfrm>
        </p:grpSpPr>
        <p:sp>
          <p:nvSpPr>
            <p:cNvPr id="35259" name="Rectangle 37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260" name="Rectangle 37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61" name="Rectangle 37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262" name="Rectangle 37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63" name="Rectangle 37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64" name="Rectangle 37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65" name="Rectangle 37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266" name="Rectangle 37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67" name="Rectangle 37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19" name="Group 379"/>
          <p:cNvGrpSpPr>
            <a:grpSpLocks/>
          </p:cNvGrpSpPr>
          <p:nvPr/>
        </p:nvGrpSpPr>
        <p:grpSpPr bwMode="auto">
          <a:xfrm>
            <a:off x="3317875" y="2554288"/>
            <a:ext cx="1474788" cy="1463675"/>
            <a:chOff x="262" y="1078"/>
            <a:chExt cx="929" cy="922"/>
          </a:xfrm>
        </p:grpSpPr>
        <p:sp>
          <p:nvSpPr>
            <p:cNvPr id="35250" name="Rectangle 38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251" name="Rectangle 38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52" name="Rectangle 38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253" name="Rectangle 38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54" name="Rectangle 38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55" name="Rectangle 38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56" name="Rectangle 38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257" name="Rectangle 38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58" name="Rectangle 38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20" name="Group 389"/>
          <p:cNvGrpSpPr>
            <a:grpSpLocks/>
          </p:cNvGrpSpPr>
          <p:nvPr/>
        </p:nvGrpSpPr>
        <p:grpSpPr bwMode="auto">
          <a:xfrm>
            <a:off x="1381125" y="2554288"/>
            <a:ext cx="1474788" cy="1463675"/>
            <a:chOff x="262" y="1078"/>
            <a:chExt cx="929" cy="922"/>
          </a:xfrm>
        </p:grpSpPr>
        <p:sp>
          <p:nvSpPr>
            <p:cNvPr id="35241" name="Rectangle 39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242" name="Rectangle 39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43" name="Rectangle 39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244" name="Rectangle 39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45" name="Rectangle 39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46" name="Rectangle 39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47" name="Rectangle 39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248" name="Rectangle 39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249" name="Rectangle 39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22" name="Group 399"/>
          <p:cNvGrpSpPr>
            <a:grpSpLocks/>
          </p:cNvGrpSpPr>
          <p:nvPr/>
        </p:nvGrpSpPr>
        <p:grpSpPr bwMode="auto">
          <a:xfrm>
            <a:off x="4802188" y="1577975"/>
            <a:ext cx="3927475" cy="3900488"/>
            <a:chOff x="3178" y="1075"/>
            <a:chExt cx="2474" cy="2457"/>
          </a:xfrm>
        </p:grpSpPr>
        <p:sp>
          <p:nvSpPr>
            <p:cNvPr id="35177" name="Rectangle 400"/>
            <p:cNvSpPr>
              <a:spLocks noChangeArrowheads="1"/>
            </p:cNvSpPr>
            <p:nvPr/>
          </p:nvSpPr>
          <p:spPr bwMode="auto">
            <a:xfrm>
              <a:off x="3178"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178" name="Rectangle 401"/>
            <p:cNvSpPr>
              <a:spLocks noChangeArrowheads="1"/>
            </p:cNvSpPr>
            <p:nvPr/>
          </p:nvSpPr>
          <p:spPr bwMode="auto">
            <a:xfrm>
              <a:off x="3488"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179" name="Rectangle 402"/>
            <p:cNvSpPr>
              <a:spLocks noChangeArrowheads="1"/>
            </p:cNvSpPr>
            <p:nvPr/>
          </p:nvSpPr>
          <p:spPr bwMode="auto">
            <a:xfrm>
              <a:off x="3797"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180" name="Rectangle 403"/>
            <p:cNvSpPr>
              <a:spLocks noChangeArrowheads="1"/>
            </p:cNvSpPr>
            <p:nvPr/>
          </p:nvSpPr>
          <p:spPr bwMode="auto">
            <a:xfrm>
              <a:off x="4106"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181" name="Rectangle 404"/>
            <p:cNvSpPr>
              <a:spLocks noChangeArrowheads="1"/>
            </p:cNvSpPr>
            <p:nvPr/>
          </p:nvSpPr>
          <p:spPr bwMode="auto">
            <a:xfrm>
              <a:off x="4415"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182" name="Rectangle 405"/>
            <p:cNvSpPr>
              <a:spLocks noChangeArrowheads="1"/>
            </p:cNvSpPr>
            <p:nvPr/>
          </p:nvSpPr>
          <p:spPr bwMode="auto">
            <a:xfrm>
              <a:off x="4724"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183" name="Rectangle 406"/>
            <p:cNvSpPr>
              <a:spLocks noChangeArrowheads="1"/>
            </p:cNvSpPr>
            <p:nvPr/>
          </p:nvSpPr>
          <p:spPr bwMode="auto">
            <a:xfrm>
              <a:off x="5033"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184" name="Rectangle 407"/>
            <p:cNvSpPr>
              <a:spLocks noChangeArrowheads="1"/>
            </p:cNvSpPr>
            <p:nvPr/>
          </p:nvSpPr>
          <p:spPr bwMode="auto">
            <a:xfrm>
              <a:off x="5342"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185" name="Rectangle 408"/>
            <p:cNvSpPr>
              <a:spLocks noChangeArrowheads="1"/>
            </p:cNvSpPr>
            <p:nvPr/>
          </p:nvSpPr>
          <p:spPr bwMode="auto">
            <a:xfrm>
              <a:off x="3178"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186" name="Rectangle 409"/>
            <p:cNvSpPr>
              <a:spLocks noChangeArrowheads="1"/>
            </p:cNvSpPr>
            <p:nvPr/>
          </p:nvSpPr>
          <p:spPr bwMode="auto">
            <a:xfrm>
              <a:off x="3488"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187" name="Rectangle 410"/>
            <p:cNvSpPr>
              <a:spLocks noChangeArrowheads="1"/>
            </p:cNvSpPr>
            <p:nvPr/>
          </p:nvSpPr>
          <p:spPr bwMode="auto">
            <a:xfrm>
              <a:off x="3797"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188" name="Rectangle 411"/>
            <p:cNvSpPr>
              <a:spLocks noChangeArrowheads="1"/>
            </p:cNvSpPr>
            <p:nvPr/>
          </p:nvSpPr>
          <p:spPr bwMode="auto">
            <a:xfrm>
              <a:off x="4106"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189" name="Rectangle 412"/>
            <p:cNvSpPr>
              <a:spLocks noChangeArrowheads="1"/>
            </p:cNvSpPr>
            <p:nvPr/>
          </p:nvSpPr>
          <p:spPr bwMode="auto">
            <a:xfrm>
              <a:off x="4415"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190" name="Rectangle 413"/>
            <p:cNvSpPr>
              <a:spLocks noChangeArrowheads="1"/>
            </p:cNvSpPr>
            <p:nvPr/>
          </p:nvSpPr>
          <p:spPr bwMode="auto">
            <a:xfrm>
              <a:off x="4724"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191" name="Rectangle 414"/>
            <p:cNvSpPr>
              <a:spLocks noChangeArrowheads="1"/>
            </p:cNvSpPr>
            <p:nvPr/>
          </p:nvSpPr>
          <p:spPr bwMode="auto">
            <a:xfrm>
              <a:off x="5033"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192" name="Rectangle 415"/>
            <p:cNvSpPr>
              <a:spLocks noChangeArrowheads="1"/>
            </p:cNvSpPr>
            <p:nvPr/>
          </p:nvSpPr>
          <p:spPr bwMode="auto">
            <a:xfrm>
              <a:off x="5342"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193" name="Rectangle 416"/>
            <p:cNvSpPr>
              <a:spLocks noChangeArrowheads="1"/>
            </p:cNvSpPr>
            <p:nvPr/>
          </p:nvSpPr>
          <p:spPr bwMode="auto">
            <a:xfrm>
              <a:off x="3178"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194" name="Rectangle 417"/>
            <p:cNvSpPr>
              <a:spLocks noChangeArrowheads="1"/>
            </p:cNvSpPr>
            <p:nvPr/>
          </p:nvSpPr>
          <p:spPr bwMode="auto">
            <a:xfrm>
              <a:off x="3488"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195" name="Rectangle 418"/>
            <p:cNvSpPr>
              <a:spLocks noChangeArrowheads="1"/>
            </p:cNvSpPr>
            <p:nvPr/>
          </p:nvSpPr>
          <p:spPr bwMode="auto">
            <a:xfrm>
              <a:off x="3797"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196" name="Rectangle 419"/>
            <p:cNvSpPr>
              <a:spLocks noChangeArrowheads="1"/>
            </p:cNvSpPr>
            <p:nvPr/>
          </p:nvSpPr>
          <p:spPr bwMode="auto">
            <a:xfrm>
              <a:off x="4106"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197" name="Rectangle 420"/>
            <p:cNvSpPr>
              <a:spLocks noChangeArrowheads="1"/>
            </p:cNvSpPr>
            <p:nvPr/>
          </p:nvSpPr>
          <p:spPr bwMode="auto">
            <a:xfrm>
              <a:off x="4415"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198" name="Rectangle 421"/>
            <p:cNvSpPr>
              <a:spLocks noChangeArrowheads="1"/>
            </p:cNvSpPr>
            <p:nvPr/>
          </p:nvSpPr>
          <p:spPr bwMode="auto">
            <a:xfrm>
              <a:off x="4724"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199" name="Rectangle 422"/>
            <p:cNvSpPr>
              <a:spLocks noChangeArrowheads="1"/>
            </p:cNvSpPr>
            <p:nvPr/>
          </p:nvSpPr>
          <p:spPr bwMode="auto">
            <a:xfrm>
              <a:off x="5033"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00" name="Rectangle 423"/>
            <p:cNvSpPr>
              <a:spLocks noChangeArrowheads="1"/>
            </p:cNvSpPr>
            <p:nvPr/>
          </p:nvSpPr>
          <p:spPr bwMode="auto">
            <a:xfrm>
              <a:off x="5342"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01" name="Rectangle 424"/>
            <p:cNvSpPr>
              <a:spLocks noChangeArrowheads="1"/>
            </p:cNvSpPr>
            <p:nvPr/>
          </p:nvSpPr>
          <p:spPr bwMode="auto">
            <a:xfrm>
              <a:off x="3178"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02" name="Rectangle 425"/>
            <p:cNvSpPr>
              <a:spLocks noChangeArrowheads="1"/>
            </p:cNvSpPr>
            <p:nvPr/>
          </p:nvSpPr>
          <p:spPr bwMode="auto">
            <a:xfrm>
              <a:off x="3488"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03" name="Rectangle 426"/>
            <p:cNvSpPr>
              <a:spLocks noChangeArrowheads="1"/>
            </p:cNvSpPr>
            <p:nvPr/>
          </p:nvSpPr>
          <p:spPr bwMode="auto">
            <a:xfrm>
              <a:off x="3797"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04" name="Rectangle 427"/>
            <p:cNvSpPr>
              <a:spLocks noChangeArrowheads="1"/>
            </p:cNvSpPr>
            <p:nvPr/>
          </p:nvSpPr>
          <p:spPr bwMode="auto">
            <a:xfrm>
              <a:off x="4106"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05" name="Rectangle 428"/>
            <p:cNvSpPr>
              <a:spLocks noChangeArrowheads="1"/>
            </p:cNvSpPr>
            <p:nvPr/>
          </p:nvSpPr>
          <p:spPr bwMode="auto">
            <a:xfrm>
              <a:off x="4415"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06" name="Rectangle 429"/>
            <p:cNvSpPr>
              <a:spLocks noChangeArrowheads="1"/>
            </p:cNvSpPr>
            <p:nvPr/>
          </p:nvSpPr>
          <p:spPr bwMode="auto">
            <a:xfrm>
              <a:off x="4724"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07" name="Rectangle 430"/>
            <p:cNvSpPr>
              <a:spLocks noChangeArrowheads="1"/>
            </p:cNvSpPr>
            <p:nvPr/>
          </p:nvSpPr>
          <p:spPr bwMode="auto">
            <a:xfrm>
              <a:off x="5033"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08" name="Rectangle 431"/>
            <p:cNvSpPr>
              <a:spLocks noChangeArrowheads="1"/>
            </p:cNvSpPr>
            <p:nvPr/>
          </p:nvSpPr>
          <p:spPr bwMode="auto">
            <a:xfrm>
              <a:off x="5342"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09" name="Rectangle 432"/>
            <p:cNvSpPr>
              <a:spLocks noChangeArrowheads="1"/>
            </p:cNvSpPr>
            <p:nvPr/>
          </p:nvSpPr>
          <p:spPr bwMode="auto">
            <a:xfrm>
              <a:off x="3178"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10" name="Rectangle 433"/>
            <p:cNvSpPr>
              <a:spLocks noChangeArrowheads="1"/>
            </p:cNvSpPr>
            <p:nvPr/>
          </p:nvSpPr>
          <p:spPr bwMode="auto">
            <a:xfrm>
              <a:off x="3488"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11" name="Rectangle 434"/>
            <p:cNvSpPr>
              <a:spLocks noChangeArrowheads="1"/>
            </p:cNvSpPr>
            <p:nvPr/>
          </p:nvSpPr>
          <p:spPr bwMode="auto">
            <a:xfrm>
              <a:off x="3797"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12" name="Rectangle 435"/>
            <p:cNvSpPr>
              <a:spLocks noChangeArrowheads="1"/>
            </p:cNvSpPr>
            <p:nvPr/>
          </p:nvSpPr>
          <p:spPr bwMode="auto">
            <a:xfrm>
              <a:off x="4106"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13" name="Rectangle 436"/>
            <p:cNvSpPr>
              <a:spLocks noChangeArrowheads="1"/>
            </p:cNvSpPr>
            <p:nvPr/>
          </p:nvSpPr>
          <p:spPr bwMode="auto">
            <a:xfrm>
              <a:off x="4415"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14" name="Rectangle 437"/>
            <p:cNvSpPr>
              <a:spLocks noChangeArrowheads="1"/>
            </p:cNvSpPr>
            <p:nvPr/>
          </p:nvSpPr>
          <p:spPr bwMode="auto">
            <a:xfrm>
              <a:off x="4724"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15" name="Rectangle 438"/>
            <p:cNvSpPr>
              <a:spLocks noChangeArrowheads="1"/>
            </p:cNvSpPr>
            <p:nvPr/>
          </p:nvSpPr>
          <p:spPr bwMode="auto">
            <a:xfrm>
              <a:off x="5033"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16" name="Rectangle 439"/>
            <p:cNvSpPr>
              <a:spLocks noChangeArrowheads="1"/>
            </p:cNvSpPr>
            <p:nvPr/>
          </p:nvSpPr>
          <p:spPr bwMode="auto">
            <a:xfrm>
              <a:off x="5342"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17" name="Rectangle 440"/>
            <p:cNvSpPr>
              <a:spLocks noChangeArrowheads="1"/>
            </p:cNvSpPr>
            <p:nvPr/>
          </p:nvSpPr>
          <p:spPr bwMode="auto">
            <a:xfrm>
              <a:off x="3178"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18" name="Rectangle 441"/>
            <p:cNvSpPr>
              <a:spLocks noChangeArrowheads="1"/>
            </p:cNvSpPr>
            <p:nvPr/>
          </p:nvSpPr>
          <p:spPr bwMode="auto">
            <a:xfrm>
              <a:off x="3488"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19" name="Rectangle 442"/>
            <p:cNvSpPr>
              <a:spLocks noChangeArrowheads="1"/>
            </p:cNvSpPr>
            <p:nvPr/>
          </p:nvSpPr>
          <p:spPr bwMode="auto">
            <a:xfrm>
              <a:off x="3797"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20" name="Rectangle 443"/>
            <p:cNvSpPr>
              <a:spLocks noChangeArrowheads="1"/>
            </p:cNvSpPr>
            <p:nvPr/>
          </p:nvSpPr>
          <p:spPr bwMode="auto">
            <a:xfrm>
              <a:off x="4106"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21" name="Rectangle 444"/>
            <p:cNvSpPr>
              <a:spLocks noChangeArrowheads="1"/>
            </p:cNvSpPr>
            <p:nvPr/>
          </p:nvSpPr>
          <p:spPr bwMode="auto">
            <a:xfrm>
              <a:off x="4415"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22" name="Rectangle 445"/>
            <p:cNvSpPr>
              <a:spLocks noChangeArrowheads="1"/>
            </p:cNvSpPr>
            <p:nvPr/>
          </p:nvSpPr>
          <p:spPr bwMode="auto">
            <a:xfrm>
              <a:off x="4724"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23" name="Rectangle 446"/>
            <p:cNvSpPr>
              <a:spLocks noChangeArrowheads="1"/>
            </p:cNvSpPr>
            <p:nvPr/>
          </p:nvSpPr>
          <p:spPr bwMode="auto">
            <a:xfrm>
              <a:off x="5033"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24" name="Rectangle 447"/>
            <p:cNvSpPr>
              <a:spLocks noChangeArrowheads="1"/>
            </p:cNvSpPr>
            <p:nvPr/>
          </p:nvSpPr>
          <p:spPr bwMode="auto">
            <a:xfrm>
              <a:off x="5342"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25" name="Rectangle 448"/>
            <p:cNvSpPr>
              <a:spLocks noChangeArrowheads="1"/>
            </p:cNvSpPr>
            <p:nvPr/>
          </p:nvSpPr>
          <p:spPr bwMode="auto">
            <a:xfrm>
              <a:off x="3178"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26" name="Rectangle 449"/>
            <p:cNvSpPr>
              <a:spLocks noChangeArrowheads="1"/>
            </p:cNvSpPr>
            <p:nvPr/>
          </p:nvSpPr>
          <p:spPr bwMode="auto">
            <a:xfrm>
              <a:off x="3488"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27" name="Rectangle 450"/>
            <p:cNvSpPr>
              <a:spLocks noChangeArrowheads="1"/>
            </p:cNvSpPr>
            <p:nvPr/>
          </p:nvSpPr>
          <p:spPr bwMode="auto">
            <a:xfrm>
              <a:off x="3797"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28" name="Rectangle 451"/>
            <p:cNvSpPr>
              <a:spLocks noChangeArrowheads="1"/>
            </p:cNvSpPr>
            <p:nvPr/>
          </p:nvSpPr>
          <p:spPr bwMode="auto">
            <a:xfrm>
              <a:off x="4106"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29" name="Rectangle 452"/>
            <p:cNvSpPr>
              <a:spLocks noChangeArrowheads="1"/>
            </p:cNvSpPr>
            <p:nvPr/>
          </p:nvSpPr>
          <p:spPr bwMode="auto">
            <a:xfrm>
              <a:off x="4415"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30" name="Rectangle 453"/>
            <p:cNvSpPr>
              <a:spLocks noChangeArrowheads="1"/>
            </p:cNvSpPr>
            <p:nvPr/>
          </p:nvSpPr>
          <p:spPr bwMode="auto">
            <a:xfrm>
              <a:off x="4724"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31" name="Rectangle 454"/>
            <p:cNvSpPr>
              <a:spLocks noChangeArrowheads="1"/>
            </p:cNvSpPr>
            <p:nvPr/>
          </p:nvSpPr>
          <p:spPr bwMode="auto">
            <a:xfrm>
              <a:off x="5033"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32" name="Rectangle 455"/>
            <p:cNvSpPr>
              <a:spLocks noChangeArrowheads="1"/>
            </p:cNvSpPr>
            <p:nvPr/>
          </p:nvSpPr>
          <p:spPr bwMode="auto">
            <a:xfrm>
              <a:off x="5342"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33" name="Rectangle 456"/>
            <p:cNvSpPr>
              <a:spLocks noChangeArrowheads="1"/>
            </p:cNvSpPr>
            <p:nvPr/>
          </p:nvSpPr>
          <p:spPr bwMode="auto">
            <a:xfrm>
              <a:off x="3178"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34" name="Rectangle 457"/>
            <p:cNvSpPr>
              <a:spLocks noChangeArrowheads="1"/>
            </p:cNvSpPr>
            <p:nvPr/>
          </p:nvSpPr>
          <p:spPr bwMode="auto">
            <a:xfrm>
              <a:off x="3488"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35" name="Rectangle 458"/>
            <p:cNvSpPr>
              <a:spLocks noChangeArrowheads="1"/>
            </p:cNvSpPr>
            <p:nvPr/>
          </p:nvSpPr>
          <p:spPr bwMode="auto">
            <a:xfrm>
              <a:off x="3797"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36" name="Rectangle 459"/>
            <p:cNvSpPr>
              <a:spLocks noChangeArrowheads="1"/>
            </p:cNvSpPr>
            <p:nvPr/>
          </p:nvSpPr>
          <p:spPr bwMode="auto">
            <a:xfrm>
              <a:off x="4106"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37" name="Rectangle 460"/>
            <p:cNvSpPr>
              <a:spLocks noChangeArrowheads="1"/>
            </p:cNvSpPr>
            <p:nvPr/>
          </p:nvSpPr>
          <p:spPr bwMode="auto">
            <a:xfrm>
              <a:off x="4415"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38" name="Rectangle 461"/>
            <p:cNvSpPr>
              <a:spLocks noChangeArrowheads="1"/>
            </p:cNvSpPr>
            <p:nvPr/>
          </p:nvSpPr>
          <p:spPr bwMode="auto">
            <a:xfrm>
              <a:off x="4724"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39" name="Rectangle 462"/>
            <p:cNvSpPr>
              <a:spLocks noChangeArrowheads="1"/>
            </p:cNvSpPr>
            <p:nvPr/>
          </p:nvSpPr>
          <p:spPr bwMode="auto">
            <a:xfrm>
              <a:off x="5033"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240" name="Rectangle 463"/>
            <p:cNvSpPr>
              <a:spLocks noChangeArrowheads="1"/>
            </p:cNvSpPr>
            <p:nvPr/>
          </p:nvSpPr>
          <p:spPr bwMode="auto">
            <a:xfrm>
              <a:off x="5342"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grpSp>
      <p:grpSp>
        <p:nvGrpSpPr>
          <p:cNvPr id="34823" name="Group 464"/>
          <p:cNvGrpSpPr>
            <a:grpSpLocks/>
          </p:cNvGrpSpPr>
          <p:nvPr/>
        </p:nvGrpSpPr>
        <p:grpSpPr bwMode="auto">
          <a:xfrm>
            <a:off x="-98425" y="3041650"/>
            <a:ext cx="1474788" cy="1463675"/>
            <a:chOff x="262" y="1078"/>
            <a:chExt cx="929" cy="922"/>
          </a:xfrm>
        </p:grpSpPr>
        <p:sp>
          <p:nvSpPr>
            <p:cNvPr id="35168" name="Rectangle 46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69" name="Rectangle 46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70" name="Rectangle 46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71" name="Rectangle 46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72" name="Rectangle 46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73" name="Rectangle 47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74" name="Rectangle 47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75" name="Rectangle 47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76" name="Rectangle 47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24" name="Group 474"/>
          <p:cNvGrpSpPr>
            <a:grpSpLocks/>
          </p:cNvGrpSpPr>
          <p:nvPr/>
        </p:nvGrpSpPr>
        <p:grpSpPr bwMode="auto">
          <a:xfrm>
            <a:off x="388938" y="3041650"/>
            <a:ext cx="1474787" cy="1463675"/>
            <a:chOff x="262" y="1078"/>
            <a:chExt cx="929" cy="922"/>
          </a:xfrm>
        </p:grpSpPr>
        <p:sp>
          <p:nvSpPr>
            <p:cNvPr id="35159" name="Rectangle 47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60" name="Rectangle 47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61" name="Rectangle 47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62" name="Rectangle 47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63" name="Rectangle 47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64" name="Rectangle 48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65" name="Rectangle 48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66" name="Rectangle 48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67" name="Rectangle 48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25" name="Group 484"/>
          <p:cNvGrpSpPr>
            <a:grpSpLocks/>
          </p:cNvGrpSpPr>
          <p:nvPr/>
        </p:nvGrpSpPr>
        <p:grpSpPr bwMode="auto">
          <a:xfrm>
            <a:off x="885825" y="3041650"/>
            <a:ext cx="1474788" cy="1463675"/>
            <a:chOff x="262" y="1078"/>
            <a:chExt cx="929" cy="922"/>
          </a:xfrm>
        </p:grpSpPr>
        <p:sp>
          <p:nvSpPr>
            <p:cNvPr id="35150" name="Rectangle 48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51" name="Rectangle 48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52" name="Rectangle 48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53" name="Rectangle 48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54" name="Rectangle 48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55" name="Rectangle 49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56" name="Rectangle 49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57" name="Rectangle 49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58" name="Rectangle 49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26" name="Group 494"/>
          <p:cNvGrpSpPr>
            <a:grpSpLocks/>
          </p:cNvGrpSpPr>
          <p:nvPr/>
        </p:nvGrpSpPr>
        <p:grpSpPr bwMode="auto">
          <a:xfrm>
            <a:off x="1857375" y="3041650"/>
            <a:ext cx="1474788" cy="1463675"/>
            <a:chOff x="262" y="1078"/>
            <a:chExt cx="929" cy="922"/>
          </a:xfrm>
        </p:grpSpPr>
        <p:sp>
          <p:nvSpPr>
            <p:cNvPr id="35141" name="Rectangle 49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42" name="Rectangle 49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43" name="Rectangle 49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44" name="Rectangle 49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45" name="Rectangle 49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46" name="Rectangle 50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47" name="Rectangle 50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48" name="Rectangle 50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49" name="Rectangle 50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27" name="Group 504"/>
          <p:cNvGrpSpPr>
            <a:grpSpLocks/>
          </p:cNvGrpSpPr>
          <p:nvPr/>
        </p:nvGrpSpPr>
        <p:grpSpPr bwMode="auto">
          <a:xfrm>
            <a:off x="2349500" y="3041650"/>
            <a:ext cx="1474788" cy="1463675"/>
            <a:chOff x="262" y="1078"/>
            <a:chExt cx="929" cy="922"/>
          </a:xfrm>
        </p:grpSpPr>
        <p:sp>
          <p:nvSpPr>
            <p:cNvPr id="35132" name="Rectangle 50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33" name="Rectangle 50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34" name="Rectangle 50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35" name="Rectangle 50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36" name="Rectangle 50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37" name="Rectangle 51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38" name="Rectangle 51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39" name="Rectangle 51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40" name="Rectangle 51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28" name="Group 514"/>
          <p:cNvGrpSpPr>
            <a:grpSpLocks/>
          </p:cNvGrpSpPr>
          <p:nvPr/>
        </p:nvGrpSpPr>
        <p:grpSpPr bwMode="auto">
          <a:xfrm>
            <a:off x="2827338" y="3041650"/>
            <a:ext cx="1474787" cy="1463675"/>
            <a:chOff x="262" y="1078"/>
            <a:chExt cx="929" cy="922"/>
          </a:xfrm>
        </p:grpSpPr>
        <p:sp>
          <p:nvSpPr>
            <p:cNvPr id="35123" name="Rectangle 51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24" name="Rectangle 51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25" name="Rectangle 51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26" name="Rectangle 51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27" name="Rectangle 51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28" name="Rectangle 52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29" name="Rectangle 52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30" name="Rectangle 52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31" name="Rectangle 52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29" name="Group 524"/>
          <p:cNvGrpSpPr>
            <a:grpSpLocks/>
          </p:cNvGrpSpPr>
          <p:nvPr/>
        </p:nvGrpSpPr>
        <p:grpSpPr bwMode="auto">
          <a:xfrm>
            <a:off x="3319463" y="3041650"/>
            <a:ext cx="1474787" cy="1463675"/>
            <a:chOff x="262" y="1078"/>
            <a:chExt cx="929" cy="922"/>
          </a:xfrm>
        </p:grpSpPr>
        <p:sp>
          <p:nvSpPr>
            <p:cNvPr id="35114" name="Rectangle 52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15" name="Rectangle 52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16" name="Rectangle 52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17" name="Rectangle 52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18" name="Rectangle 52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19" name="Rectangle 53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20" name="Rectangle 53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21" name="Rectangle 53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22" name="Rectangle 53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30" name="Group 534"/>
          <p:cNvGrpSpPr>
            <a:grpSpLocks/>
          </p:cNvGrpSpPr>
          <p:nvPr/>
        </p:nvGrpSpPr>
        <p:grpSpPr bwMode="auto">
          <a:xfrm>
            <a:off x="1382713" y="3041650"/>
            <a:ext cx="1474787" cy="1463675"/>
            <a:chOff x="262" y="1078"/>
            <a:chExt cx="929" cy="922"/>
          </a:xfrm>
        </p:grpSpPr>
        <p:sp>
          <p:nvSpPr>
            <p:cNvPr id="35105" name="Rectangle 53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06" name="Rectangle 53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07" name="Rectangle 53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08" name="Rectangle 53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09" name="Rectangle 53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10" name="Rectangle 54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11" name="Rectangle 54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12" name="Rectangle 54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13" name="Rectangle 54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31" name="Group 544"/>
          <p:cNvGrpSpPr>
            <a:grpSpLocks/>
          </p:cNvGrpSpPr>
          <p:nvPr/>
        </p:nvGrpSpPr>
        <p:grpSpPr bwMode="auto">
          <a:xfrm>
            <a:off x="-100013" y="3538538"/>
            <a:ext cx="1474788" cy="1463675"/>
            <a:chOff x="262" y="1078"/>
            <a:chExt cx="929" cy="922"/>
          </a:xfrm>
        </p:grpSpPr>
        <p:sp>
          <p:nvSpPr>
            <p:cNvPr id="35096" name="Rectangle 54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97" name="Rectangle 54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98" name="Rectangle 54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99" name="Rectangle 54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00" name="Rectangle 54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01" name="Rectangle 55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02" name="Rectangle 55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103" name="Rectangle 55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104" name="Rectangle 55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32" name="Group 554"/>
          <p:cNvGrpSpPr>
            <a:grpSpLocks/>
          </p:cNvGrpSpPr>
          <p:nvPr/>
        </p:nvGrpSpPr>
        <p:grpSpPr bwMode="auto">
          <a:xfrm>
            <a:off x="387350" y="3538538"/>
            <a:ext cx="1474788" cy="1463675"/>
            <a:chOff x="262" y="1078"/>
            <a:chExt cx="929" cy="922"/>
          </a:xfrm>
        </p:grpSpPr>
        <p:sp>
          <p:nvSpPr>
            <p:cNvPr id="35087" name="Rectangle 55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88" name="Rectangle 55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89" name="Rectangle 55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90" name="Rectangle 55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91" name="Rectangle 55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92" name="Rectangle 56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93" name="Rectangle 56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94" name="Rectangle 56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95" name="Rectangle 56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33" name="Group 564"/>
          <p:cNvGrpSpPr>
            <a:grpSpLocks/>
          </p:cNvGrpSpPr>
          <p:nvPr/>
        </p:nvGrpSpPr>
        <p:grpSpPr bwMode="auto">
          <a:xfrm>
            <a:off x="884238" y="3538538"/>
            <a:ext cx="1474787" cy="1463675"/>
            <a:chOff x="262" y="1078"/>
            <a:chExt cx="929" cy="922"/>
          </a:xfrm>
        </p:grpSpPr>
        <p:sp>
          <p:nvSpPr>
            <p:cNvPr id="35078" name="Rectangle 56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79" name="Rectangle 56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80" name="Rectangle 56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81" name="Rectangle 56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82" name="Rectangle 56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83" name="Rectangle 57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84" name="Rectangle 57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85" name="Rectangle 57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86" name="Rectangle 57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34" name="Group 574"/>
          <p:cNvGrpSpPr>
            <a:grpSpLocks/>
          </p:cNvGrpSpPr>
          <p:nvPr/>
        </p:nvGrpSpPr>
        <p:grpSpPr bwMode="auto">
          <a:xfrm>
            <a:off x="1855788" y="3538538"/>
            <a:ext cx="1474787" cy="1463675"/>
            <a:chOff x="262" y="1078"/>
            <a:chExt cx="929" cy="922"/>
          </a:xfrm>
        </p:grpSpPr>
        <p:sp>
          <p:nvSpPr>
            <p:cNvPr id="35069" name="Rectangle 57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70" name="Rectangle 57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71" name="Rectangle 57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72" name="Rectangle 57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73" name="Rectangle 57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74" name="Rectangle 58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75" name="Rectangle 58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76" name="Rectangle 58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77" name="Rectangle 58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35" name="Group 584"/>
          <p:cNvGrpSpPr>
            <a:grpSpLocks/>
          </p:cNvGrpSpPr>
          <p:nvPr/>
        </p:nvGrpSpPr>
        <p:grpSpPr bwMode="auto">
          <a:xfrm>
            <a:off x="2347913" y="3538538"/>
            <a:ext cx="1474787" cy="1463675"/>
            <a:chOff x="262" y="1078"/>
            <a:chExt cx="929" cy="922"/>
          </a:xfrm>
        </p:grpSpPr>
        <p:sp>
          <p:nvSpPr>
            <p:cNvPr id="35060" name="Rectangle 58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61" name="Rectangle 58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62" name="Rectangle 58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63" name="Rectangle 58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64" name="Rectangle 58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65" name="Rectangle 59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66" name="Rectangle 59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67" name="Rectangle 59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68" name="Rectangle 59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36" name="Group 594"/>
          <p:cNvGrpSpPr>
            <a:grpSpLocks/>
          </p:cNvGrpSpPr>
          <p:nvPr/>
        </p:nvGrpSpPr>
        <p:grpSpPr bwMode="auto">
          <a:xfrm>
            <a:off x="2825750" y="3538538"/>
            <a:ext cx="1474788" cy="1463675"/>
            <a:chOff x="262" y="1078"/>
            <a:chExt cx="929" cy="922"/>
          </a:xfrm>
        </p:grpSpPr>
        <p:sp>
          <p:nvSpPr>
            <p:cNvPr id="35051" name="Rectangle 59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52" name="Rectangle 59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53" name="Rectangle 59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54" name="Rectangle 59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55" name="Rectangle 59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56" name="Rectangle 60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57" name="Rectangle 60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58" name="Rectangle 60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59" name="Rectangle 60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37" name="Group 604"/>
          <p:cNvGrpSpPr>
            <a:grpSpLocks/>
          </p:cNvGrpSpPr>
          <p:nvPr/>
        </p:nvGrpSpPr>
        <p:grpSpPr bwMode="auto">
          <a:xfrm>
            <a:off x="3317875" y="3538538"/>
            <a:ext cx="1474788" cy="1463675"/>
            <a:chOff x="262" y="1078"/>
            <a:chExt cx="929" cy="922"/>
          </a:xfrm>
        </p:grpSpPr>
        <p:sp>
          <p:nvSpPr>
            <p:cNvPr id="35042" name="Rectangle 60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43" name="Rectangle 60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44" name="Rectangle 60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45" name="Rectangle 60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46" name="Rectangle 60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47" name="Rectangle 61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48" name="Rectangle 61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49" name="Rectangle 61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50" name="Rectangle 61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38" name="Group 614"/>
          <p:cNvGrpSpPr>
            <a:grpSpLocks/>
          </p:cNvGrpSpPr>
          <p:nvPr/>
        </p:nvGrpSpPr>
        <p:grpSpPr bwMode="auto">
          <a:xfrm>
            <a:off x="1381125" y="3538538"/>
            <a:ext cx="1474788" cy="1463675"/>
            <a:chOff x="262" y="1078"/>
            <a:chExt cx="929" cy="922"/>
          </a:xfrm>
        </p:grpSpPr>
        <p:sp>
          <p:nvSpPr>
            <p:cNvPr id="35033" name="Rectangle 61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34" name="Rectangle 61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35" name="Rectangle 61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36" name="Rectangle 61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37" name="Rectangle 61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38" name="Rectangle 62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39" name="Rectangle 62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40" name="Rectangle 62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41" name="Rectangle 62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39" name="Group 624"/>
          <p:cNvGrpSpPr>
            <a:grpSpLocks/>
          </p:cNvGrpSpPr>
          <p:nvPr/>
        </p:nvGrpSpPr>
        <p:grpSpPr bwMode="auto">
          <a:xfrm>
            <a:off x="-98425" y="4011613"/>
            <a:ext cx="1474788" cy="1463675"/>
            <a:chOff x="262" y="1078"/>
            <a:chExt cx="929" cy="922"/>
          </a:xfrm>
        </p:grpSpPr>
        <p:sp>
          <p:nvSpPr>
            <p:cNvPr id="35024" name="Rectangle 62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25" name="Rectangle 62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26" name="Rectangle 62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27" name="Rectangle 62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28" name="Rectangle 62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29" name="Rectangle 63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30" name="Rectangle 63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31" name="Rectangle 63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32" name="Rectangle 63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40" name="Group 634"/>
          <p:cNvGrpSpPr>
            <a:grpSpLocks/>
          </p:cNvGrpSpPr>
          <p:nvPr/>
        </p:nvGrpSpPr>
        <p:grpSpPr bwMode="auto">
          <a:xfrm>
            <a:off x="388938" y="4011613"/>
            <a:ext cx="1474787" cy="1463675"/>
            <a:chOff x="262" y="1078"/>
            <a:chExt cx="929" cy="922"/>
          </a:xfrm>
        </p:grpSpPr>
        <p:sp>
          <p:nvSpPr>
            <p:cNvPr id="35015" name="Rectangle 63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16" name="Rectangle 63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17" name="Rectangle 63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18" name="Rectangle 63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19" name="Rectangle 63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20" name="Rectangle 64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21" name="Rectangle 64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22" name="Rectangle 64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23" name="Rectangle 64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41" name="Group 644"/>
          <p:cNvGrpSpPr>
            <a:grpSpLocks/>
          </p:cNvGrpSpPr>
          <p:nvPr/>
        </p:nvGrpSpPr>
        <p:grpSpPr bwMode="auto">
          <a:xfrm>
            <a:off x="885825" y="4011613"/>
            <a:ext cx="1474788" cy="1463675"/>
            <a:chOff x="262" y="1078"/>
            <a:chExt cx="929" cy="922"/>
          </a:xfrm>
        </p:grpSpPr>
        <p:sp>
          <p:nvSpPr>
            <p:cNvPr id="35006" name="Rectangle 64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07" name="Rectangle 64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08" name="Rectangle 64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09" name="Rectangle 64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10" name="Rectangle 64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11" name="Rectangle 65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12" name="Rectangle 65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13" name="Rectangle 65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14" name="Rectangle 65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42" name="Group 654"/>
          <p:cNvGrpSpPr>
            <a:grpSpLocks/>
          </p:cNvGrpSpPr>
          <p:nvPr/>
        </p:nvGrpSpPr>
        <p:grpSpPr bwMode="auto">
          <a:xfrm>
            <a:off x="1857375" y="4011613"/>
            <a:ext cx="1474788" cy="1463675"/>
            <a:chOff x="262" y="1078"/>
            <a:chExt cx="929" cy="922"/>
          </a:xfrm>
        </p:grpSpPr>
        <p:sp>
          <p:nvSpPr>
            <p:cNvPr id="34997" name="Rectangle 65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98" name="Rectangle 65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99" name="Rectangle 65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00" name="Rectangle 65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01" name="Rectangle 65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02" name="Rectangle 66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03" name="Rectangle 66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5004" name="Rectangle 66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5005" name="Rectangle 66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43" name="Group 664"/>
          <p:cNvGrpSpPr>
            <a:grpSpLocks/>
          </p:cNvGrpSpPr>
          <p:nvPr/>
        </p:nvGrpSpPr>
        <p:grpSpPr bwMode="auto">
          <a:xfrm>
            <a:off x="2349500" y="4011613"/>
            <a:ext cx="1474788" cy="1463675"/>
            <a:chOff x="262" y="1078"/>
            <a:chExt cx="929" cy="922"/>
          </a:xfrm>
        </p:grpSpPr>
        <p:sp>
          <p:nvSpPr>
            <p:cNvPr id="34988" name="Rectangle 66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89" name="Rectangle 66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90" name="Rectangle 66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91" name="Rectangle 66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92" name="Rectangle 66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93" name="Rectangle 67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94" name="Rectangle 67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95" name="Rectangle 67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96" name="Rectangle 67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44" name="Group 674"/>
          <p:cNvGrpSpPr>
            <a:grpSpLocks/>
          </p:cNvGrpSpPr>
          <p:nvPr/>
        </p:nvGrpSpPr>
        <p:grpSpPr bwMode="auto">
          <a:xfrm>
            <a:off x="2827338" y="4011613"/>
            <a:ext cx="1474787" cy="1463675"/>
            <a:chOff x="262" y="1078"/>
            <a:chExt cx="929" cy="922"/>
          </a:xfrm>
        </p:grpSpPr>
        <p:sp>
          <p:nvSpPr>
            <p:cNvPr id="34979" name="Rectangle 67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80" name="Rectangle 67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81" name="Rectangle 67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82" name="Rectangle 67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83" name="Rectangle 67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84" name="Rectangle 68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85" name="Rectangle 68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86" name="Rectangle 68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87" name="Rectangle 68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45" name="Group 684"/>
          <p:cNvGrpSpPr>
            <a:grpSpLocks/>
          </p:cNvGrpSpPr>
          <p:nvPr/>
        </p:nvGrpSpPr>
        <p:grpSpPr bwMode="auto">
          <a:xfrm>
            <a:off x="3319463" y="4011613"/>
            <a:ext cx="1474787" cy="1463675"/>
            <a:chOff x="262" y="1078"/>
            <a:chExt cx="929" cy="922"/>
          </a:xfrm>
        </p:grpSpPr>
        <p:sp>
          <p:nvSpPr>
            <p:cNvPr id="34970" name="Rectangle 68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71" name="Rectangle 68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72" name="Rectangle 68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73" name="Rectangle 68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74" name="Rectangle 68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75" name="Rectangle 69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76" name="Rectangle 69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77" name="Rectangle 69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78" name="Rectangle 69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46" name="Group 694"/>
          <p:cNvGrpSpPr>
            <a:grpSpLocks/>
          </p:cNvGrpSpPr>
          <p:nvPr/>
        </p:nvGrpSpPr>
        <p:grpSpPr bwMode="auto">
          <a:xfrm>
            <a:off x="1382713" y="4011613"/>
            <a:ext cx="1474787" cy="1463675"/>
            <a:chOff x="262" y="1078"/>
            <a:chExt cx="929" cy="922"/>
          </a:xfrm>
        </p:grpSpPr>
        <p:sp>
          <p:nvSpPr>
            <p:cNvPr id="34961" name="Rectangle 69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62" name="Rectangle 69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63" name="Rectangle 69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64" name="Rectangle 69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65" name="Rectangle 69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66" name="Rectangle 70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67" name="Rectangle 70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68" name="Rectangle 70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69" name="Rectangle 70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4847" name="Group 704"/>
          <p:cNvGrpSpPr>
            <a:grpSpLocks/>
          </p:cNvGrpSpPr>
          <p:nvPr/>
        </p:nvGrpSpPr>
        <p:grpSpPr bwMode="auto">
          <a:xfrm>
            <a:off x="-100013" y="4508500"/>
            <a:ext cx="1474788" cy="1463675"/>
            <a:chOff x="262" y="1078"/>
            <a:chExt cx="929" cy="922"/>
          </a:xfrm>
        </p:grpSpPr>
        <p:sp>
          <p:nvSpPr>
            <p:cNvPr id="34952" name="Rectangle 70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53" name="Rectangle 70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54" name="Rectangle 70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55" name="Rectangle 70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56" name="Rectangle 70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57" name="Rectangle 71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58" name="Rectangle 71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59" name="Rectangle 71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60" name="Rectangle 71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5602" name="Group 714"/>
          <p:cNvGrpSpPr>
            <a:grpSpLocks/>
          </p:cNvGrpSpPr>
          <p:nvPr/>
        </p:nvGrpSpPr>
        <p:grpSpPr bwMode="auto">
          <a:xfrm>
            <a:off x="387350" y="4508500"/>
            <a:ext cx="1474788" cy="1463675"/>
            <a:chOff x="262" y="1078"/>
            <a:chExt cx="929" cy="922"/>
          </a:xfrm>
        </p:grpSpPr>
        <p:sp>
          <p:nvSpPr>
            <p:cNvPr id="34943" name="Rectangle 71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44" name="Rectangle 71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45" name="Rectangle 71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46" name="Rectangle 71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47" name="Rectangle 71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48" name="Rectangle 72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49" name="Rectangle 72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50" name="Rectangle 72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51" name="Rectangle 72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5603" name="Group 724"/>
          <p:cNvGrpSpPr>
            <a:grpSpLocks/>
          </p:cNvGrpSpPr>
          <p:nvPr/>
        </p:nvGrpSpPr>
        <p:grpSpPr bwMode="auto">
          <a:xfrm>
            <a:off x="884238" y="4508500"/>
            <a:ext cx="1474787" cy="1463675"/>
            <a:chOff x="262" y="1078"/>
            <a:chExt cx="929" cy="922"/>
          </a:xfrm>
        </p:grpSpPr>
        <p:sp>
          <p:nvSpPr>
            <p:cNvPr id="34934" name="Rectangle 72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35" name="Rectangle 72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36" name="Rectangle 72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37" name="Rectangle 72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38" name="Rectangle 72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39" name="Rectangle 73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40" name="Rectangle 73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41" name="Rectangle 73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42" name="Rectangle 73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5604" name="Group 734"/>
          <p:cNvGrpSpPr>
            <a:grpSpLocks/>
          </p:cNvGrpSpPr>
          <p:nvPr/>
        </p:nvGrpSpPr>
        <p:grpSpPr bwMode="auto">
          <a:xfrm>
            <a:off x="1855788" y="4508500"/>
            <a:ext cx="1474787" cy="1463675"/>
            <a:chOff x="262" y="1078"/>
            <a:chExt cx="929" cy="922"/>
          </a:xfrm>
        </p:grpSpPr>
        <p:sp>
          <p:nvSpPr>
            <p:cNvPr id="34925" name="Rectangle 73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26" name="Rectangle 73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27" name="Rectangle 73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28" name="Rectangle 73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29" name="Rectangle 73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30" name="Rectangle 74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31" name="Rectangle 74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32" name="Rectangle 74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33" name="Rectangle 74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5605" name="Group 744"/>
          <p:cNvGrpSpPr>
            <a:grpSpLocks/>
          </p:cNvGrpSpPr>
          <p:nvPr/>
        </p:nvGrpSpPr>
        <p:grpSpPr bwMode="auto">
          <a:xfrm>
            <a:off x="2347913" y="4508500"/>
            <a:ext cx="1474787" cy="1463675"/>
            <a:chOff x="262" y="1078"/>
            <a:chExt cx="929" cy="922"/>
          </a:xfrm>
        </p:grpSpPr>
        <p:sp>
          <p:nvSpPr>
            <p:cNvPr id="34916" name="Rectangle 74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17" name="Rectangle 74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18" name="Rectangle 74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19" name="Rectangle 74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20" name="Rectangle 74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21" name="Rectangle 75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22" name="Rectangle 75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23" name="Rectangle 75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24" name="Rectangle 75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5606" name="Group 754"/>
          <p:cNvGrpSpPr>
            <a:grpSpLocks/>
          </p:cNvGrpSpPr>
          <p:nvPr/>
        </p:nvGrpSpPr>
        <p:grpSpPr bwMode="auto">
          <a:xfrm>
            <a:off x="2825750" y="4508500"/>
            <a:ext cx="1474788" cy="1463675"/>
            <a:chOff x="262" y="1078"/>
            <a:chExt cx="929" cy="922"/>
          </a:xfrm>
        </p:grpSpPr>
        <p:sp>
          <p:nvSpPr>
            <p:cNvPr id="34907" name="Rectangle 75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08" name="Rectangle 75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09" name="Rectangle 75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10" name="Rectangle 75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11" name="Rectangle 75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12" name="Rectangle 76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13" name="Rectangle 76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14" name="Rectangle 76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15" name="Rectangle 76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5607" name="Group 764"/>
          <p:cNvGrpSpPr>
            <a:grpSpLocks/>
          </p:cNvGrpSpPr>
          <p:nvPr/>
        </p:nvGrpSpPr>
        <p:grpSpPr bwMode="auto">
          <a:xfrm>
            <a:off x="3317875" y="4508500"/>
            <a:ext cx="1474788" cy="1463675"/>
            <a:chOff x="262" y="1078"/>
            <a:chExt cx="929" cy="922"/>
          </a:xfrm>
        </p:grpSpPr>
        <p:sp>
          <p:nvSpPr>
            <p:cNvPr id="34898" name="Rectangle 76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899" name="Rectangle 76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00" name="Rectangle 76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01" name="Rectangle 76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02" name="Rectangle 76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03" name="Rectangle 77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04" name="Rectangle 77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905" name="Rectangle 77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906" name="Rectangle 77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5608" name="Group 774"/>
          <p:cNvGrpSpPr>
            <a:grpSpLocks/>
          </p:cNvGrpSpPr>
          <p:nvPr/>
        </p:nvGrpSpPr>
        <p:grpSpPr bwMode="auto">
          <a:xfrm>
            <a:off x="1381125" y="4508500"/>
            <a:ext cx="1474788" cy="1463675"/>
            <a:chOff x="262" y="1078"/>
            <a:chExt cx="929" cy="922"/>
          </a:xfrm>
        </p:grpSpPr>
        <p:sp>
          <p:nvSpPr>
            <p:cNvPr id="34889" name="Rectangle 77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890" name="Rectangle 77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891" name="Rectangle 77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892" name="Rectangle 77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893" name="Rectangle 77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894" name="Rectangle 78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895" name="Rectangle 78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34896" name="Rectangle 78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34897" name="Rectangle 78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sp>
        <p:nvSpPr>
          <p:cNvPr id="34887" name="Text Box 784"/>
          <p:cNvSpPr txBox="1">
            <a:spLocks noChangeArrowheads="1"/>
          </p:cNvSpPr>
          <p:nvPr/>
        </p:nvSpPr>
        <p:spPr bwMode="auto">
          <a:xfrm>
            <a:off x="1509713" y="1222375"/>
            <a:ext cx="1670050" cy="366713"/>
          </a:xfrm>
          <a:prstGeom prst="rect">
            <a:avLst/>
          </a:prstGeom>
          <a:noFill/>
          <a:ln w="12700">
            <a:noFill/>
            <a:miter lim="800000"/>
            <a:headEnd/>
            <a:tailEnd/>
          </a:ln>
        </p:spPr>
        <p:txBody>
          <a:bodyPr wrap="none">
            <a:spAutoFit/>
          </a:bodyPr>
          <a:lstStyle/>
          <a:p>
            <a:r>
              <a:rPr lang="en-IE"/>
              <a:t>Original Image</a:t>
            </a:r>
            <a:endParaRPr lang="en-US"/>
          </a:p>
        </p:txBody>
      </p:sp>
      <p:sp>
        <p:nvSpPr>
          <p:cNvPr id="34888" name="Text Box 785"/>
          <p:cNvSpPr txBox="1">
            <a:spLocks noChangeArrowheads="1"/>
          </p:cNvSpPr>
          <p:nvPr/>
        </p:nvSpPr>
        <p:spPr bwMode="auto">
          <a:xfrm>
            <a:off x="4792663" y="1241425"/>
            <a:ext cx="3956050" cy="366713"/>
          </a:xfrm>
          <a:prstGeom prst="rect">
            <a:avLst/>
          </a:prstGeom>
          <a:noFill/>
          <a:ln w="12700">
            <a:noFill/>
            <a:miter lim="800000"/>
            <a:headEnd/>
            <a:tailEnd/>
          </a:ln>
        </p:spPr>
        <p:txBody>
          <a:bodyPr wrap="none">
            <a:spAutoFit/>
          </a:bodyPr>
          <a:lstStyle/>
          <a:p>
            <a:r>
              <a:rPr lang="en-IE"/>
              <a:t>Processed Image With Eroded Pixels</a:t>
            </a:r>
            <a:endParaRPr lang="en-US"/>
          </a:p>
        </p:txBody>
      </p:sp>
      <p:sp>
        <p:nvSpPr>
          <p:cNvPr id="786" name="Rectangle 88"/>
          <p:cNvSpPr>
            <a:spLocks noChangeArrowheads="1"/>
          </p:cNvSpPr>
          <p:nvPr/>
        </p:nvSpPr>
        <p:spPr bwMode="auto">
          <a:xfrm>
            <a:off x="6275388" y="254952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87" name="Rectangle 89"/>
          <p:cNvSpPr>
            <a:spLocks noChangeArrowheads="1"/>
          </p:cNvSpPr>
          <p:nvPr/>
        </p:nvSpPr>
        <p:spPr bwMode="auto">
          <a:xfrm>
            <a:off x="6765925" y="254952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88" name="Rectangle 95"/>
          <p:cNvSpPr>
            <a:spLocks noChangeArrowheads="1"/>
          </p:cNvSpPr>
          <p:nvPr/>
        </p:nvSpPr>
        <p:spPr bwMode="auto">
          <a:xfrm>
            <a:off x="5784850" y="304006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89" name="Rectangle 96"/>
          <p:cNvSpPr>
            <a:spLocks noChangeArrowheads="1"/>
          </p:cNvSpPr>
          <p:nvPr/>
        </p:nvSpPr>
        <p:spPr bwMode="auto">
          <a:xfrm>
            <a:off x="6275388" y="304006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90" name="Rectangle 103"/>
          <p:cNvSpPr>
            <a:spLocks noChangeArrowheads="1"/>
          </p:cNvSpPr>
          <p:nvPr/>
        </p:nvSpPr>
        <p:spPr bwMode="auto">
          <a:xfrm>
            <a:off x="5784850" y="352425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3"/>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9"/>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6"/>
                                        </p:tgtEl>
                                        <p:attrNameLst>
                                          <p:attrName>style.visibility</p:attrName>
                                        </p:attrNameLst>
                                      </p:cBhvr>
                                      <p:to>
                                        <p:strVal val="hidden"/>
                                      </p:to>
                                    </p:set>
                                  </p:childTnLst>
                                </p:cTn>
                              </p:par>
                            </p:childTnLst>
                          </p:cTn>
                        </p:par>
                        <p:par>
                          <p:cTn id="46" fill="hold">
                            <p:stCondLst>
                              <p:cond delay="0"/>
                            </p:stCondLst>
                            <p:childTnLst>
                              <p:par>
                                <p:cTn id="47" presetID="1"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7"/>
                                        </p:tgtEl>
                                        <p:attrNameLst>
                                          <p:attrName>style.visibility</p:attrName>
                                        </p:attrNameLst>
                                      </p:cBhvr>
                                      <p:to>
                                        <p:strVal val="hidden"/>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8"/>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nodeType="after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3"/>
                                        </p:tgtEl>
                                        <p:attrNameLst>
                                          <p:attrName>style.visibility</p:attrName>
                                        </p:attrNameLst>
                                      </p:cBhvr>
                                      <p:to>
                                        <p:strVal val="hidden"/>
                                      </p:to>
                                    </p:set>
                                  </p:childTnLst>
                                </p:cTn>
                              </p:par>
                            </p:childTnLst>
                          </p:cTn>
                        </p:par>
                        <p:par>
                          <p:cTn id="67" fill="hold">
                            <p:stCondLst>
                              <p:cond delay="0"/>
                            </p:stCondLst>
                            <p:childTnLst>
                              <p:par>
                                <p:cTn id="68" presetID="1" presetClass="entr" presetSubtype="0" fill="hold" nodeType="afterEffect">
                                  <p:stCondLst>
                                    <p:cond delay="0"/>
                                  </p:stCondLst>
                                  <p:childTnLst>
                                    <p:set>
                                      <p:cBhvr>
                                        <p:cTn id="69" dur="1" fill="hold">
                                          <p:stCondLst>
                                            <p:cond delay="0"/>
                                          </p:stCondLst>
                                        </p:cTn>
                                        <p:tgtEl>
                                          <p:spTgt spid="5"/>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5"/>
                                        </p:tgtEl>
                                        <p:attrNameLst>
                                          <p:attrName>style.visibility</p:attrName>
                                        </p:attrNameLst>
                                      </p:cBhvr>
                                      <p:to>
                                        <p:strVal val="hidden"/>
                                      </p:to>
                                    </p:set>
                                  </p:childTnLst>
                                </p:cTn>
                              </p:par>
                            </p:childTnLst>
                          </p:cTn>
                        </p:par>
                        <p:par>
                          <p:cTn id="74" fill="hold">
                            <p:stCondLst>
                              <p:cond delay="0"/>
                            </p:stCondLst>
                            <p:childTnLst>
                              <p:par>
                                <p:cTn id="75" presetID="1" presetClass="entr" presetSubtype="0" fill="hold" nodeType="afterEffect">
                                  <p:stCondLst>
                                    <p:cond delay="0"/>
                                  </p:stCondLst>
                                  <p:childTnLst>
                                    <p:set>
                                      <p:cBhvr>
                                        <p:cTn id="76" dur="1" fill="hold">
                                          <p:stCondLst>
                                            <p:cond delay="0"/>
                                          </p:stCondLst>
                                        </p:cTn>
                                        <p:tgtEl>
                                          <p:spTgt spid="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6"/>
                                        </p:tgtEl>
                                        <p:attrNameLst>
                                          <p:attrName>style.visibility</p:attrName>
                                        </p:attrNameLst>
                                      </p:cBhvr>
                                      <p:to>
                                        <p:strVal val="hidden"/>
                                      </p:to>
                                    </p:set>
                                  </p:childTnLst>
                                </p:cTn>
                              </p:par>
                            </p:childTnLst>
                          </p:cTn>
                        </p:par>
                        <p:par>
                          <p:cTn id="81" fill="hold">
                            <p:stCondLst>
                              <p:cond delay="0"/>
                            </p:stCondLst>
                            <p:childTnLst>
                              <p:par>
                                <p:cTn id="82" presetID="1" presetClass="entr" presetSubtype="0"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nodeType="clickEffect">
                                  <p:stCondLst>
                                    <p:cond delay="0"/>
                                  </p:stCondLst>
                                  <p:childTnLst>
                                    <p:set>
                                      <p:cBhvr>
                                        <p:cTn id="87" dur="1" fill="hold">
                                          <p:stCondLst>
                                            <p:cond delay="0"/>
                                          </p:stCondLst>
                                        </p:cTn>
                                        <p:tgtEl>
                                          <p:spTgt spid="11"/>
                                        </p:tgtEl>
                                        <p:attrNameLst>
                                          <p:attrName>style.visibility</p:attrName>
                                        </p:attrNameLst>
                                      </p:cBhvr>
                                      <p:to>
                                        <p:strVal val="hidden"/>
                                      </p:to>
                                    </p:set>
                                  </p:childTnLst>
                                </p:cTn>
                              </p:par>
                            </p:childTnLst>
                          </p:cTn>
                        </p:par>
                        <p:par>
                          <p:cTn id="88" fill="hold">
                            <p:stCondLst>
                              <p:cond delay="0"/>
                            </p:stCondLst>
                            <p:childTnLst>
                              <p:par>
                                <p:cTn id="89" presetID="1" presetClass="entr" presetSubtype="0" fill="hold" nodeType="afterEffect">
                                  <p:stCondLst>
                                    <p:cond delay="0"/>
                                  </p:stCondLst>
                                  <p:childTnLst>
                                    <p:set>
                                      <p:cBhvr>
                                        <p:cTn id="90" dur="1" fill="hold">
                                          <p:stCondLst>
                                            <p:cond delay="0"/>
                                          </p:stCondLst>
                                        </p:cTn>
                                        <p:tgtEl>
                                          <p:spTgt spid="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7"/>
                                        </p:tgtEl>
                                        <p:attrNameLst>
                                          <p:attrName>style.visibility</p:attrName>
                                        </p:attrNameLst>
                                      </p:cBhvr>
                                      <p:to>
                                        <p:strVal val="hidden"/>
                                      </p:to>
                                    </p:set>
                                  </p:childTnLst>
                                </p:cTn>
                              </p:par>
                            </p:childTnLst>
                          </p:cTn>
                        </p:par>
                        <p:par>
                          <p:cTn id="95" fill="hold">
                            <p:stCondLst>
                              <p:cond delay="0"/>
                            </p:stCondLst>
                            <p:childTnLst>
                              <p:par>
                                <p:cTn id="96" presetID="1" presetClass="entr" presetSubtype="0" fill="hold" nodeType="afterEffect">
                                  <p:stCondLst>
                                    <p:cond delay="0"/>
                                  </p:stCondLst>
                                  <p:childTnLst>
                                    <p:set>
                                      <p:cBhvr>
                                        <p:cTn id="97" dur="1" fill="hold">
                                          <p:stCondLst>
                                            <p:cond delay="0"/>
                                          </p:stCondLst>
                                        </p:cTn>
                                        <p:tgtEl>
                                          <p:spTgt spid="8"/>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nodeType="clickEffect">
                                  <p:stCondLst>
                                    <p:cond delay="0"/>
                                  </p:stCondLst>
                                  <p:childTnLst>
                                    <p:set>
                                      <p:cBhvr>
                                        <p:cTn id="101" dur="1" fill="hold">
                                          <p:stCondLst>
                                            <p:cond delay="0"/>
                                          </p:stCondLst>
                                        </p:cTn>
                                        <p:tgtEl>
                                          <p:spTgt spid="8"/>
                                        </p:tgtEl>
                                        <p:attrNameLst>
                                          <p:attrName>style.visibility</p:attrName>
                                        </p:attrNameLst>
                                      </p:cBhvr>
                                      <p:to>
                                        <p:strVal val="hidden"/>
                                      </p:to>
                                    </p:set>
                                  </p:childTnLst>
                                </p:cTn>
                              </p:par>
                            </p:childTnLst>
                          </p:cTn>
                        </p:par>
                        <p:par>
                          <p:cTn id="102" fill="hold">
                            <p:stCondLst>
                              <p:cond delay="0"/>
                            </p:stCondLst>
                            <p:childTnLst>
                              <p:par>
                                <p:cTn id="103" presetID="1" presetClass="entr" presetSubtype="0" fill="hold" nodeType="afterEffect">
                                  <p:stCondLst>
                                    <p:cond delay="0"/>
                                  </p:stCondLst>
                                  <p:childTnLst>
                                    <p:set>
                                      <p:cBhvr>
                                        <p:cTn id="104" dur="1" fill="hold">
                                          <p:stCondLst>
                                            <p:cond delay="0"/>
                                          </p:stCondLst>
                                        </p:cTn>
                                        <p:tgtEl>
                                          <p:spTgt spid="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0"/>
                                          </p:stCondLst>
                                        </p:cTn>
                                        <p:tgtEl>
                                          <p:spTgt spid="9"/>
                                        </p:tgtEl>
                                        <p:attrNameLst>
                                          <p:attrName>style.visibility</p:attrName>
                                        </p:attrNameLst>
                                      </p:cBhvr>
                                      <p:to>
                                        <p:strVal val="hidden"/>
                                      </p:to>
                                    </p:set>
                                  </p:childTnLst>
                                </p:cTn>
                              </p:par>
                            </p:childTnLst>
                          </p:cTn>
                        </p:par>
                        <p:par>
                          <p:cTn id="109" fill="hold">
                            <p:stCondLst>
                              <p:cond delay="0"/>
                            </p:stCondLst>
                            <p:childTnLst>
                              <p:par>
                                <p:cTn id="110" presetID="1" presetClass="entr" presetSubtype="0"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nodeType="clickEffect">
                                  <p:stCondLst>
                                    <p:cond delay="0"/>
                                  </p:stCondLst>
                                  <p:childTnLst>
                                    <p:set>
                                      <p:cBhvr>
                                        <p:cTn id="115" dur="1" fill="hold">
                                          <p:stCondLst>
                                            <p:cond delay="0"/>
                                          </p:stCondLst>
                                        </p:cTn>
                                        <p:tgtEl>
                                          <p:spTgt spid="10"/>
                                        </p:tgtEl>
                                        <p:attrNameLst>
                                          <p:attrName>style.visibility</p:attrName>
                                        </p:attrNameLst>
                                      </p:cBhvr>
                                      <p:to>
                                        <p:strVal val="hidden"/>
                                      </p:to>
                                    </p:set>
                                  </p:childTnLst>
                                </p:cTn>
                              </p:par>
                            </p:childTnLst>
                          </p:cTn>
                        </p:par>
                        <p:par>
                          <p:cTn id="116" fill="hold">
                            <p:stCondLst>
                              <p:cond delay="0"/>
                            </p:stCondLst>
                            <p:childTnLst>
                              <p:par>
                                <p:cTn id="117" presetID="1" presetClass="entr" presetSubtype="0" fill="hold" nodeType="afterEffect">
                                  <p:stCondLst>
                                    <p:cond delay="0"/>
                                  </p:stCondLst>
                                  <p:childTnLst>
                                    <p:set>
                                      <p:cBhvr>
                                        <p:cTn id="118" dur="1" fill="hold">
                                          <p:stCondLst>
                                            <p:cond delay="0"/>
                                          </p:stCondLst>
                                        </p:cTn>
                                        <p:tgtEl>
                                          <p:spTgt spid="2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nodeType="clickEffect">
                                  <p:stCondLst>
                                    <p:cond delay="0"/>
                                  </p:stCondLst>
                                  <p:childTnLst>
                                    <p:set>
                                      <p:cBhvr>
                                        <p:cTn id="122" dur="1" fill="hold">
                                          <p:stCondLst>
                                            <p:cond delay="0"/>
                                          </p:stCondLst>
                                        </p:cTn>
                                        <p:tgtEl>
                                          <p:spTgt spid="20"/>
                                        </p:tgtEl>
                                        <p:attrNameLst>
                                          <p:attrName>style.visibility</p:attrName>
                                        </p:attrNameLst>
                                      </p:cBhvr>
                                      <p:to>
                                        <p:strVal val="hidden"/>
                                      </p:to>
                                    </p:set>
                                  </p:childTnLst>
                                </p:cTn>
                              </p:par>
                            </p:childTnLst>
                          </p:cTn>
                        </p:par>
                        <p:par>
                          <p:cTn id="123" fill="hold">
                            <p:stCondLst>
                              <p:cond delay="0"/>
                            </p:stCondLst>
                            <p:childTnLst>
                              <p:par>
                                <p:cTn id="124" presetID="1" presetClass="entr" presetSubtype="0" fill="hold" nodeType="afterEffect">
                                  <p:stCondLst>
                                    <p:cond delay="0"/>
                                  </p:stCondLst>
                                  <p:childTnLst>
                                    <p:set>
                                      <p:cBhvr>
                                        <p:cTn id="125" dur="1" fill="hold">
                                          <p:stCondLst>
                                            <p:cond delay="0"/>
                                          </p:stCondLst>
                                        </p:cTn>
                                        <p:tgtEl>
                                          <p:spTgt spid="21"/>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nodeType="clickEffect">
                                  <p:stCondLst>
                                    <p:cond delay="0"/>
                                  </p:stCondLst>
                                  <p:childTnLst>
                                    <p:set>
                                      <p:cBhvr>
                                        <p:cTn id="129" dur="1" fill="hold">
                                          <p:stCondLst>
                                            <p:cond delay="0"/>
                                          </p:stCondLst>
                                        </p:cTn>
                                        <p:tgtEl>
                                          <p:spTgt spid="21"/>
                                        </p:tgtEl>
                                        <p:attrNameLst>
                                          <p:attrName>style.visibility</p:attrName>
                                        </p:attrNameLst>
                                      </p:cBhvr>
                                      <p:to>
                                        <p:strVal val="hidden"/>
                                      </p:to>
                                    </p:set>
                                  </p:childTnLst>
                                </p:cTn>
                              </p:par>
                            </p:childTnLst>
                          </p:cTn>
                        </p:par>
                        <p:par>
                          <p:cTn id="130" fill="hold">
                            <p:stCondLst>
                              <p:cond delay="0"/>
                            </p:stCondLst>
                            <p:childTnLst>
                              <p:par>
                                <p:cTn id="131" presetID="1" presetClass="entr" presetSubtype="0" fill="hold" nodeType="afterEffect">
                                  <p:stCondLst>
                                    <p:cond delay="0"/>
                                  </p:stCondLst>
                                  <p:childTnLst>
                                    <p:set>
                                      <p:cBhvr>
                                        <p:cTn id="132" dur="1" fill="hold">
                                          <p:stCondLst>
                                            <p:cond delay="0"/>
                                          </p:stCondLst>
                                        </p:cTn>
                                        <p:tgtEl>
                                          <p:spTgt spid="22"/>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0"/>
                                          </p:stCondLst>
                                        </p:cTn>
                                        <p:tgtEl>
                                          <p:spTgt spid="22"/>
                                        </p:tgtEl>
                                        <p:attrNameLst>
                                          <p:attrName>style.visibility</p:attrName>
                                        </p:attrNameLst>
                                      </p:cBhvr>
                                      <p:to>
                                        <p:strVal val="hidden"/>
                                      </p:to>
                                    </p:set>
                                  </p:childTnLst>
                                </p:cTn>
                              </p:par>
                            </p:childTnLst>
                          </p:cTn>
                        </p:par>
                        <p:par>
                          <p:cTn id="137" fill="hold">
                            <p:stCondLst>
                              <p:cond delay="0"/>
                            </p:stCondLst>
                            <p:childTnLst>
                              <p:par>
                                <p:cTn id="138" presetID="1" presetClass="entr" presetSubtype="0" fill="hold" nodeType="afterEffect">
                                  <p:stCondLst>
                                    <p:cond delay="0"/>
                                  </p:stCondLst>
                                  <p:childTnLst>
                                    <p:set>
                                      <p:cBhvr>
                                        <p:cTn id="139" dur="1" fill="hold">
                                          <p:stCondLst>
                                            <p:cond delay="0"/>
                                          </p:stCondLst>
                                        </p:cTn>
                                        <p:tgtEl>
                                          <p:spTgt spid="27"/>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3" presetClass="entr" presetSubtype="10" fill="hold" grpId="0" nodeType="clickEffect">
                                  <p:stCondLst>
                                    <p:cond delay="0"/>
                                  </p:stCondLst>
                                  <p:childTnLst>
                                    <p:set>
                                      <p:cBhvr>
                                        <p:cTn id="143" dur="1" fill="hold">
                                          <p:stCondLst>
                                            <p:cond delay="0"/>
                                          </p:stCondLst>
                                        </p:cTn>
                                        <p:tgtEl>
                                          <p:spTgt spid="786"/>
                                        </p:tgtEl>
                                        <p:attrNameLst>
                                          <p:attrName>style.visibility</p:attrName>
                                        </p:attrNameLst>
                                      </p:cBhvr>
                                      <p:to>
                                        <p:strVal val="visible"/>
                                      </p:to>
                                    </p:set>
                                    <p:animEffect transition="in" filter="blinds(horizontal)">
                                      <p:cBhvr>
                                        <p:cTn id="144" dur="500"/>
                                        <p:tgtEl>
                                          <p:spTgt spid="786"/>
                                        </p:tgtEl>
                                      </p:cBhvr>
                                    </p:animEffec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nodeType="clickEffect">
                                  <p:stCondLst>
                                    <p:cond delay="0"/>
                                  </p:stCondLst>
                                  <p:childTnLst>
                                    <p:set>
                                      <p:cBhvr>
                                        <p:cTn id="148" dur="1" fill="hold">
                                          <p:stCondLst>
                                            <p:cond delay="0"/>
                                          </p:stCondLst>
                                        </p:cTn>
                                        <p:tgtEl>
                                          <p:spTgt spid="27"/>
                                        </p:tgtEl>
                                        <p:attrNameLst>
                                          <p:attrName>style.visibility</p:attrName>
                                        </p:attrNameLst>
                                      </p:cBhvr>
                                      <p:to>
                                        <p:strVal val="hidden"/>
                                      </p:to>
                                    </p:set>
                                  </p:childTnLst>
                                </p:cTn>
                              </p:par>
                            </p:childTnLst>
                          </p:cTn>
                        </p:par>
                        <p:par>
                          <p:cTn id="149" fill="hold">
                            <p:stCondLst>
                              <p:cond delay="0"/>
                            </p:stCondLst>
                            <p:childTnLst>
                              <p:par>
                                <p:cTn id="150" presetID="1" presetClass="entr" presetSubtype="0" fill="hold" nodeType="afterEffect">
                                  <p:stCondLst>
                                    <p:cond delay="0"/>
                                  </p:stCondLst>
                                  <p:childTnLst>
                                    <p:set>
                                      <p:cBhvr>
                                        <p:cTn id="151" dur="1" fill="hold">
                                          <p:stCondLst>
                                            <p:cond delay="0"/>
                                          </p:stCondLst>
                                        </p:cTn>
                                        <p:tgtEl>
                                          <p:spTgt spid="23"/>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3" presetClass="entr" presetSubtype="10" fill="hold" grpId="0" nodeType="clickEffect">
                                  <p:stCondLst>
                                    <p:cond delay="0"/>
                                  </p:stCondLst>
                                  <p:childTnLst>
                                    <p:set>
                                      <p:cBhvr>
                                        <p:cTn id="155" dur="1" fill="hold">
                                          <p:stCondLst>
                                            <p:cond delay="0"/>
                                          </p:stCondLst>
                                        </p:cTn>
                                        <p:tgtEl>
                                          <p:spTgt spid="787"/>
                                        </p:tgtEl>
                                        <p:attrNameLst>
                                          <p:attrName>style.visibility</p:attrName>
                                        </p:attrNameLst>
                                      </p:cBhvr>
                                      <p:to>
                                        <p:strVal val="visible"/>
                                      </p:to>
                                    </p:set>
                                    <p:animEffect transition="in" filter="blinds(horizontal)">
                                      <p:cBhvr>
                                        <p:cTn id="156" dur="500"/>
                                        <p:tgtEl>
                                          <p:spTgt spid="787"/>
                                        </p:tgtEl>
                                      </p:cBhvr>
                                    </p:animEffec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nodeType="clickEffect">
                                  <p:stCondLst>
                                    <p:cond delay="0"/>
                                  </p:stCondLst>
                                  <p:childTnLst>
                                    <p:set>
                                      <p:cBhvr>
                                        <p:cTn id="160" dur="1" fill="hold">
                                          <p:stCondLst>
                                            <p:cond delay="0"/>
                                          </p:stCondLst>
                                        </p:cTn>
                                        <p:tgtEl>
                                          <p:spTgt spid="23"/>
                                        </p:tgtEl>
                                        <p:attrNameLst>
                                          <p:attrName>style.visibility</p:attrName>
                                        </p:attrNameLst>
                                      </p:cBhvr>
                                      <p:to>
                                        <p:strVal val="hidden"/>
                                      </p:to>
                                    </p:set>
                                  </p:childTnLst>
                                </p:cTn>
                              </p:par>
                            </p:childTnLst>
                          </p:cTn>
                        </p:par>
                        <p:par>
                          <p:cTn id="161" fill="hold">
                            <p:stCondLst>
                              <p:cond delay="0"/>
                            </p:stCondLst>
                            <p:childTnLst>
                              <p:par>
                                <p:cTn id="162" presetID="1" presetClass="entr" presetSubtype="0" fill="hold" nodeType="afterEffect">
                                  <p:stCondLst>
                                    <p:cond delay="0"/>
                                  </p:stCondLst>
                                  <p:childTnLst>
                                    <p:set>
                                      <p:cBhvr>
                                        <p:cTn id="163" dur="1" fill="hold">
                                          <p:stCondLst>
                                            <p:cond delay="0"/>
                                          </p:stCondLst>
                                        </p:cTn>
                                        <p:tgtEl>
                                          <p:spTgt spid="24"/>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xit" presetSubtype="0" fill="hold" nodeType="clickEffect">
                                  <p:stCondLst>
                                    <p:cond delay="0"/>
                                  </p:stCondLst>
                                  <p:childTnLst>
                                    <p:set>
                                      <p:cBhvr>
                                        <p:cTn id="167" dur="1" fill="hold">
                                          <p:stCondLst>
                                            <p:cond delay="0"/>
                                          </p:stCondLst>
                                        </p:cTn>
                                        <p:tgtEl>
                                          <p:spTgt spid="24"/>
                                        </p:tgtEl>
                                        <p:attrNameLst>
                                          <p:attrName>style.visibility</p:attrName>
                                        </p:attrNameLst>
                                      </p:cBhvr>
                                      <p:to>
                                        <p:strVal val="hidden"/>
                                      </p:to>
                                    </p:set>
                                  </p:childTnLst>
                                </p:cTn>
                              </p:par>
                            </p:childTnLst>
                          </p:cTn>
                        </p:par>
                        <p:par>
                          <p:cTn id="168" fill="hold">
                            <p:stCondLst>
                              <p:cond delay="0"/>
                            </p:stCondLst>
                            <p:childTnLst>
                              <p:par>
                                <p:cTn id="169" presetID="1" presetClass="entr" presetSubtype="0" fill="hold" nodeType="afterEffect">
                                  <p:stCondLst>
                                    <p:cond delay="0"/>
                                  </p:stCondLst>
                                  <p:childTnLst>
                                    <p:set>
                                      <p:cBhvr>
                                        <p:cTn id="170" dur="1" fill="hold">
                                          <p:stCondLst>
                                            <p:cond delay="0"/>
                                          </p:stCondLst>
                                        </p:cTn>
                                        <p:tgtEl>
                                          <p:spTgt spid="25"/>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nodeType="clickEffect">
                                  <p:stCondLst>
                                    <p:cond delay="0"/>
                                  </p:stCondLst>
                                  <p:childTnLst>
                                    <p:set>
                                      <p:cBhvr>
                                        <p:cTn id="174" dur="1" fill="hold">
                                          <p:stCondLst>
                                            <p:cond delay="0"/>
                                          </p:stCondLst>
                                        </p:cTn>
                                        <p:tgtEl>
                                          <p:spTgt spid="25"/>
                                        </p:tgtEl>
                                        <p:attrNameLst>
                                          <p:attrName>style.visibility</p:attrName>
                                        </p:attrNameLst>
                                      </p:cBhvr>
                                      <p:to>
                                        <p:strVal val="hidden"/>
                                      </p:to>
                                    </p:set>
                                  </p:childTnLst>
                                </p:cTn>
                              </p:par>
                            </p:childTnLst>
                          </p:cTn>
                        </p:par>
                        <p:par>
                          <p:cTn id="175" fill="hold">
                            <p:stCondLst>
                              <p:cond delay="0"/>
                            </p:stCondLst>
                            <p:childTnLst>
                              <p:par>
                                <p:cTn id="176" presetID="1" presetClass="entr" presetSubtype="0" fill="hold" nodeType="afterEffect">
                                  <p:stCondLst>
                                    <p:cond delay="0"/>
                                  </p:stCondLst>
                                  <p:childTnLst>
                                    <p:set>
                                      <p:cBhvr>
                                        <p:cTn id="177" dur="1" fill="hold">
                                          <p:stCondLst>
                                            <p:cond delay="0"/>
                                          </p:stCondLst>
                                        </p:cTn>
                                        <p:tgtEl>
                                          <p:spTgt spid="26"/>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1" presetClass="exit" presetSubtype="0" fill="hold" nodeType="clickEffect">
                                  <p:stCondLst>
                                    <p:cond delay="0"/>
                                  </p:stCondLst>
                                  <p:childTnLst>
                                    <p:set>
                                      <p:cBhvr>
                                        <p:cTn id="181" dur="1" fill="hold">
                                          <p:stCondLst>
                                            <p:cond delay="0"/>
                                          </p:stCondLst>
                                        </p:cTn>
                                        <p:tgtEl>
                                          <p:spTgt spid="26"/>
                                        </p:tgtEl>
                                        <p:attrNameLst>
                                          <p:attrName>style.visibility</p:attrName>
                                        </p:attrNameLst>
                                      </p:cBhvr>
                                      <p:to>
                                        <p:strVal val="hidden"/>
                                      </p:to>
                                    </p:set>
                                  </p:childTnLst>
                                </p:cTn>
                              </p:par>
                            </p:childTnLst>
                          </p:cTn>
                        </p:par>
                        <p:par>
                          <p:cTn id="182" fill="hold">
                            <p:stCondLst>
                              <p:cond delay="0"/>
                            </p:stCondLst>
                            <p:childTnLst>
                              <p:par>
                                <p:cTn id="183" presetID="1" presetClass="entr" presetSubtype="0" fill="hold" nodeType="afterEffect">
                                  <p:stCondLst>
                                    <p:cond delay="0"/>
                                  </p:stCondLst>
                                  <p:childTnLst>
                                    <p:set>
                                      <p:cBhvr>
                                        <p:cTn id="184" dur="1" fill="hold">
                                          <p:stCondLst>
                                            <p:cond delay="0"/>
                                          </p:stCondLst>
                                        </p:cTn>
                                        <p:tgtEl>
                                          <p:spTgt spid="28"/>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xit" presetSubtype="0" fill="hold" nodeType="clickEffect">
                                  <p:stCondLst>
                                    <p:cond delay="0"/>
                                  </p:stCondLst>
                                  <p:childTnLst>
                                    <p:set>
                                      <p:cBhvr>
                                        <p:cTn id="188" dur="1" fill="hold">
                                          <p:stCondLst>
                                            <p:cond delay="0"/>
                                          </p:stCondLst>
                                        </p:cTn>
                                        <p:tgtEl>
                                          <p:spTgt spid="28"/>
                                        </p:tgtEl>
                                        <p:attrNameLst>
                                          <p:attrName>style.visibility</p:attrName>
                                        </p:attrNameLst>
                                      </p:cBhvr>
                                      <p:to>
                                        <p:strVal val="hidden"/>
                                      </p:to>
                                    </p:set>
                                  </p:childTnLst>
                                </p:cTn>
                              </p:par>
                            </p:childTnLst>
                          </p:cTn>
                        </p:par>
                        <p:par>
                          <p:cTn id="189" fill="hold">
                            <p:stCondLst>
                              <p:cond delay="0"/>
                            </p:stCondLst>
                            <p:childTnLst>
                              <p:par>
                                <p:cTn id="190" presetID="1" presetClass="entr" presetSubtype="0" fill="hold" nodeType="afterEffect">
                                  <p:stCondLst>
                                    <p:cond delay="0"/>
                                  </p:stCondLst>
                                  <p:childTnLst>
                                    <p:set>
                                      <p:cBhvr>
                                        <p:cTn id="191" dur="1" fill="hold">
                                          <p:stCondLst>
                                            <p:cond delay="0"/>
                                          </p:stCondLst>
                                        </p:cTn>
                                        <p:tgtEl>
                                          <p:spTgt spid="29"/>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xit" presetSubtype="0" fill="hold" nodeType="clickEffect">
                                  <p:stCondLst>
                                    <p:cond delay="0"/>
                                  </p:stCondLst>
                                  <p:childTnLst>
                                    <p:set>
                                      <p:cBhvr>
                                        <p:cTn id="195" dur="1" fill="hold">
                                          <p:stCondLst>
                                            <p:cond delay="0"/>
                                          </p:stCondLst>
                                        </p:cTn>
                                        <p:tgtEl>
                                          <p:spTgt spid="29"/>
                                        </p:tgtEl>
                                        <p:attrNameLst>
                                          <p:attrName>style.visibility</p:attrName>
                                        </p:attrNameLst>
                                      </p:cBhvr>
                                      <p:to>
                                        <p:strVal val="hidden"/>
                                      </p:to>
                                    </p:set>
                                  </p:childTnLst>
                                </p:cTn>
                              </p:par>
                            </p:childTnLst>
                          </p:cTn>
                        </p:par>
                        <p:par>
                          <p:cTn id="196" fill="hold">
                            <p:stCondLst>
                              <p:cond delay="0"/>
                            </p:stCondLst>
                            <p:childTnLst>
                              <p:par>
                                <p:cTn id="197" presetID="1" presetClass="entr" presetSubtype="0" fill="hold" nodeType="afterEffect">
                                  <p:stCondLst>
                                    <p:cond delay="0"/>
                                  </p:stCondLst>
                                  <p:childTnLst>
                                    <p:set>
                                      <p:cBhvr>
                                        <p:cTn id="198" dur="1" fill="hold">
                                          <p:stCondLst>
                                            <p:cond delay="0"/>
                                          </p:stCondLst>
                                        </p:cTn>
                                        <p:tgtEl>
                                          <p:spTgt spid="30"/>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3" presetClass="entr" presetSubtype="10" fill="hold" grpId="0" nodeType="clickEffect">
                                  <p:stCondLst>
                                    <p:cond delay="0"/>
                                  </p:stCondLst>
                                  <p:childTnLst>
                                    <p:set>
                                      <p:cBhvr>
                                        <p:cTn id="202" dur="1" fill="hold">
                                          <p:stCondLst>
                                            <p:cond delay="0"/>
                                          </p:stCondLst>
                                        </p:cTn>
                                        <p:tgtEl>
                                          <p:spTgt spid="788"/>
                                        </p:tgtEl>
                                        <p:attrNameLst>
                                          <p:attrName>style.visibility</p:attrName>
                                        </p:attrNameLst>
                                      </p:cBhvr>
                                      <p:to>
                                        <p:strVal val="visible"/>
                                      </p:to>
                                    </p:set>
                                    <p:animEffect transition="in" filter="blinds(horizontal)">
                                      <p:cBhvr>
                                        <p:cTn id="203" dur="500"/>
                                        <p:tgtEl>
                                          <p:spTgt spid="788"/>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xit" presetSubtype="0" fill="hold" nodeType="clickEffect">
                                  <p:stCondLst>
                                    <p:cond delay="0"/>
                                  </p:stCondLst>
                                  <p:childTnLst>
                                    <p:set>
                                      <p:cBhvr>
                                        <p:cTn id="207" dur="1" fill="hold">
                                          <p:stCondLst>
                                            <p:cond delay="0"/>
                                          </p:stCondLst>
                                        </p:cTn>
                                        <p:tgtEl>
                                          <p:spTgt spid="30"/>
                                        </p:tgtEl>
                                        <p:attrNameLst>
                                          <p:attrName>style.visibility</p:attrName>
                                        </p:attrNameLst>
                                      </p:cBhvr>
                                      <p:to>
                                        <p:strVal val="hidden"/>
                                      </p:to>
                                    </p:set>
                                  </p:childTnLst>
                                </p:cTn>
                              </p:par>
                            </p:childTnLst>
                          </p:cTn>
                        </p:par>
                        <p:par>
                          <p:cTn id="208" fill="hold">
                            <p:stCondLst>
                              <p:cond delay="0"/>
                            </p:stCondLst>
                            <p:childTnLst>
                              <p:par>
                                <p:cTn id="209" presetID="1" presetClass="entr" presetSubtype="0" fill="hold" nodeType="afterEffect">
                                  <p:stCondLst>
                                    <p:cond delay="0"/>
                                  </p:stCondLst>
                                  <p:childTnLst>
                                    <p:set>
                                      <p:cBhvr>
                                        <p:cTn id="210" dur="1" fill="hold">
                                          <p:stCondLst>
                                            <p:cond delay="0"/>
                                          </p:stCondLst>
                                        </p:cTn>
                                        <p:tgtEl>
                                          <p:spTgt spid="34820"/>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3" presetClass="entr" presetSubtype="10" fill="hold" grpId="0" nodeType="clickEffect">
                                  <p:stCondLst>
                                    <p:cond delay="0"/>
                                  </p:stCondLst>
                                  <p:childTnLst>
                                    <p:set>
                                      <p:cBhvr>
                                        <p:cTn id="214" dur="1" fill="hold">
                                          <p:stCondLst>
                                            <p:cond delay="0"/>
                                          </p:stCondLst>
                                        </p:cTn>
                                        <p:tgtEl>
                                          <p:spTgt spid="789"/>
                                        </p:tgtEl>
                                        <p:attrNameLst>
                                          <p:attrName>style.visibility</p:attrName>
                                        </p:attrNameLst>
                                      </p:cBhvr>
                                      <p:to>
                                        <p:strVal val="visible"/>
                                      </p:to>
                                    </p:set>
                                    <p:animEffect transition="in" filter="blinds(horizontal)">
                                      <p:cBhvr>
                                        <p:cTn id="215" dur="500"/>
                                        <p:tgtEl>
                                          <p:spTgt spid="789"/>
                                        </p:tgtEl>
                                      </p:cBhvr>
                                    </p:animEffect>
                                  </p:childTnLst>
                                </p:cTn>
                              </p:par>
                            </p:childTnLst>
                          </p:cTn>
                        </p:par>
                      </p:childTnLst>
                    </p:cTn>
                  </p:par>
                  <p:par>
                    <p:cTn id="216" fill="hold">
                      <p:stCondLst>
                        <p:cond delay="indefinite"/>
                      </p:stCondLst>
                      <p:childTnLst>
                        <p:par>
                          <p:cTn id="217" fill="hold">
                            <p:stCondLst>
                              <p:cond delay="0"/>
                            </p:stCondLst>
                            <p:childTnLst>
                              <p:par>
                                <p:cTn id="218" presetID="1" presetClass="exit" presetSubtype="0" fill="hold" nodeType="clickEffect">
                                  <p:stCondLst>
                                    <p:cond delay="0"/>
                                  </p:stCondLst>
                                  <p:childTnLst>
                                    <p:set>
                                      <p:cBhvr>
                                        <p:cTn id="219" dur="1" fill="hold">
                                          <p:stCondLst>
                                            <p:cond delay="0"/>
                                          </p:stCondLst>
                                        </p:cTn>
                                        <p:tgtEl>
                                          <p:spTgt spid="34820"/>
                                        </p:tgtEl>
                                        <p:attrNameLst>
                                          <p:attrName>style.visibility</p:attrName>
                                        </p:attrNameLst>
                                      </p:cBhvr>
                                      <p:to>
                                        <p:strVal val="hidden"/>
                                      </p:to>
                                    </p:set>
                                  </p:childTnLst>
                                </p:cTn>
                              </p:par>
                            </p:childTnLst>
                          </p:cTn>
                        </p:par>
                        <p:par>
                          <p:cTn id="220" fill="hold">
                            <p:stCondLst>
                              <p:cond delay="0"/>
                            </p:stCondLst>
                            <p:childTnLst>
                              <p:par>
                                <p:cTn id="221" presetID="1" presetClass="entr" presetSubtype="0" fill="hold" nodeType="afterEffect">
                                  <p:stCondLst>
                                    <p:cond delay="0"/>
                                  </p:stCondLst>
                                  <p:childTnLst>
                                    <p:set>
                                      <p:cBhvr>
                                        <p:cTn id="222" dur="1" fill="hold">
                                          <p:stCondLst>
                                            <p:cond delay="0"/>
                                          </p:stCondLst>
                                        </p:cTn>
                                        <p:tgtEl>
                                          <p:spTgt spid="31"/>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nodeType="clickEffect">
                                  <p:stCondLst>
                                    <p:cond delay="0"/>
                                  </p:stCondLst>
                                  <p:childTnLst>
                                    <p:set>
                                      <p:cBhvr>
                                        <p:cTn id="226" dur="1" fill="hold">
                                          <p:stCondLst>
                                            <p:cond delay="0"/>
                                          </p:stCondLst>
                                        </p:cTn>
                                        <p:tgtEl>
                                          <p:spTgt spid="31"/>
                                        </p:tgtEl>
                                        <p:attrNameLst>
                                          <p:attrName>style.visibility</p:attrName>
                                        </p:attrNameLst>
                                      </p:cBhvr>
                                      <p:to>
                                        <p:strVal val="hidden"/>
                                      </p:to>
                                    </p:set>
                                  </p:childTnLst>
                                </p:cTn>
                              </p:par>
                            </p:childTnLst>
                          </p:cTn>
                        </p:par>
                        <p:par>
                          <p:cTn id="227" fill="hold">
                            <p:stCondLst>
                              <p:cond delay="0"/>
                            </p:stCondLst>
                            <p:childTnLst>
                              <p:par>
                                <p:cTn id="228" presetID="1" presetClass="entr" presetSubtype="0" fill="hold" nodeType="afterEffect">
                                  <p:stCondLst>
                                    <p:cond delay="0"/>
                                  </p:stCondLst>
                                  <p:childTnLst>
                                    <p:set>
                                      <p:cBhvr>
                                        <p:cTn id="229" dur="1" fill="hold">
                                          <p:stCondLst>
                                            <p:cond delay="0"/>
                                          </p:stCondLst>
                                        </p:cTn>
                                        <p:tgtEl>
                                          <p:spTgt spid="34816"/>
                                        </p:tgtEl>
                                        <p:attrNameLst>
                                          <p:attrName>style.visibility</p:attrName>
                                        </p:attrNameLst>
                                      </p:cBhvr>
                                      <p:to>
                                        <p:strVal val="visible"/>
                                      </p:to>
                                    </p:set>
                                  </p:childTnLst>
                                </p:cTn>
                              </p:par>
                            </p:childTnLst>
                          </p:cTn>
                        </p:par>
                      </p:childTnLst>
                    </p:cTn>
                  </p:par>
                  <p:par>
                    <p:cTn id="230" fill="hold">
                      <p:stCondLst>
                        <p:cond delay="indefinite"/>
                      </p:stCondLst>
                      <p:childTnLst>
                        <p:par>
                          <p:cTn id="231" fill="hold">
                            <p:stCondLst>
                              <p:cond delay="0"/>
                            </p:stCondLst>
                            <p:childTnLst>
                              <p:par>
                                <p:cTn id="232" presetID="1" presetClass="exit" presetSubtype="0" fill="hold" nodeType="clickEffect">
                                  <p:stCondLst>
                                    <p:cond delay="0"/>
                                  </p:stCondLst>
                                  <p:childTnLst>
                                    <p:set>
                                      <p:cBhvr>
                                        <p:cTn id="233" dur="1" fill="hold">
                                          <p:stCondLst>
                                            <p:cond delay="0"/>
                                          </p:stCondLst>
                                        </p:cTn>
                                        <p:tgtEl>
                                          <p:spTgt spid="34816"/>
                                        </p:tgtEl>
                                        <p:attrNameLst>
                                          <p:attrName>style.visibility</p:attrName>
                                        </p:attrNameLst>
                                      </p:cBhvr>
                                      <p:to>
                                        <p:strVal val="hidden"/>
                                      </p:to>
                                    </p:set>
                                  </p:childTnLst>
                                </p:cTn>
                              </p:par>
                            </p:childTnLst>
                          </p:cTn>
                        </p:par>
                        <p:par>
                          <p:cTn id="234" fill="hold">
                            <p:stCondLst>
                              <p:cond delay="0"/>
                            </p:stCondLst>
                            <p:childTnLst>
                              <p:par>
                                <p:cTn id="235" presetID="1" presetClass="entr" presetSubtype="0" fill="hold" nodeType="afterEffect">
                                  <p:stCondLst>
                                    <p:cond delay="0"/>
                                  </p:stCondLst>
                                  <p:childTnLst>
                                    <p:set>
                                      <p:cBhvr>
                                        <p:cTn id="236" dur="1" fill="hold">
                                          <p:stCondLst>
                                            <p:cond delay="0"/>
                                          </p:stCondLst>
                                        </p:cTn>
                                        <p:tgtEl>
                                          <p:spTgt spid="34817"/>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nodeType="clickEffect">
                                  <p:stCondLst>
                                    <p:cond delay="0"/>
                                  </p:stCondLst>
                                  <p:childTnLst>
                                    <p:set>
                                      <p:cBhvr>
                                        <p:cTn id="240" dur="1" fill="hold">
                                          <p:stCondLst>
                                            <p:cond delay="0"/>
                                          </p:stCondLst>
                                        </p:cTn>
                                        <p:tgtEl>
                                          <p:spTgt spid="34817"/>
                                        </p:tgtEl>
                                        <p:attrNameLst>
                                          <p:attrName>style.visibility</p:attrName>
                                        </p:attrNameLst>
                                      </p:cBhvr>
                                      <p:to>
                                        <p:strVal val="hidden"/>
                                      </p:to>
                                    </p:set>
                                  </p:childTnLst>
                                </p:cTn>
                              </p:par>
                            </p:childTnLst>
                          </p:cTn>
                        </p:par>
                        <p:par>
                          <p:cTn id="241" fill="hold">
                            <p:stCondLst>
                              <p:cond delay="0"/>
                            </p:stCondLst>
                            <p:childTnLst>
                              <p:par>
                                <p:cTn id="242" presetID="1" presetClass="entr" presetSubtype="0" fill="hold" nodeType="afterEffect">
                                  <p:stCondLst>
                                    <p:cond delay="0"/>
                                  </p:stCondLst>
                                  <p:childTnLst>
                                    <p:set>
                                      <p:cBhvr>
                                        <p:cTn id="243" dur="1" fill="hold">
                                          <p:stCondLst>
                                            <p:cond delay="0"/>
                                          </p:stCondLst>
                                        </p:cTn>
                                        <p:tgtEl>
                                          <p:spTgt spid="34819"/>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1" presetClass="exit" presetSubtype="0" fill="hold" nodeType="clickEffect">
                                  <p:stCondLst>
                                    <p:cond delay="0"/>
                                  </p:stCondLst>
                                  <p:childTnLst>
                                    <p:set>
                                      <p:cBhvr>
                                        <p:cTn id="247" dur="1" fill="hold">
                                          <p:stCondLst>
                                            <p:cond delay="0"/>
                                          </p:stCondLst>
                                        </p:cTn>
                                        <p:tgtEl>
                                          <p:spTgt spid="34819"/>
                                        </p:tgtEl>
                                        <p:attrNameLst>
                                          <p:attrName>style.visibility</p:attrName>
                                        </p:attrNameLst>
                                      </p:cBhvr>
                                      <p:to>
                                        <p:strVal val="hidden"/>
                                      </p:to>
                                    </p:set>
                                  </p:childTnLst>
                                </p:cTn>
                              </p:par>
                            </p:childTnLst>
                          </p:cTn>
                        </p:par>
                        <p:par>
                          <p:cTn id="248" fill="hold">
                            <p:stCondLst>
                              <p:cond delay="0"/>
                            </p:stCondLst>
                            <p:childTnLst>
                              <p:par>
                                <p:cTn id="249" presetID="1" presetClass="entr" presetSubtype="0" fill="hold" nodeType="afterEffect">
                                  <p:stCondLst>
                                    <p:cond delay="0"/>
                                  </p:stCondLst>
                                  <p:childTnLst>
                                    <p:set>
                                      <p:cBhvr>
                                        <p:cTn id="250" dur="1" fill="hold">
                                          <p:stCondLst>
                                            <p:cond delay="0"/>
                                          </p:stCondLst>
                                        </p:cTn>
                                        <p:tgtEl>
                                          <p:spTgt spid="34823"/>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xit" presetSubtype="0" fill="hold" nodeType="clickEffect">
                                  <p:stCondLst>
                                    <p:cond delay="0"/>
                                  </p:stCondLst>
                                  <p:childTnLst>
                                    <p:set>
                                      <p:cBhvr>
                                        <p:cTn id="254" dur="1" fill="hold">
                                          <p:stCondLst>
                                            <p:cond delay="0"/>
                                          </p:stCondLst>
                                        </p:cTn>
                                        <p:tgtEl>
                                          <p:spTgt spid="34823"/>
                                        </p:tgtEl>
                                        <p:attrNameLst>
                                          <p:attrName>style.visibility</p:attrName>
                                        </p:attrNameLst>
                                      </p:cBhvr>
                                      <p:to>
                                        <p:strVal val="hidden"/>
                                      </p:to>
                                    </p:set>
                                  </p:childTnLst>
                                </p:cTn>
                              </p:par>
                            </p:childTnLst>
                          </p:cTn>
                        </p:par>
                        <p:par>
                          <p:cTn id="255" fill="hold">
                            <p:stCondLst>
                              <p:cond delay="0"/>
                            </p:stCondLst>
                            <p:childTnLst>
                              <p:par>
                                <p:cTn id="256" presetID="1" presetClass="entr" presetSubtype="0" fill="hold" nodeType="afterEffect">
                                  <p:stCondLst>
                                    <p:cond delay="0"/>
                                  </p:stCondLst>
                                  <p:childTnLst>
                                    <p:set>
                                      <p:cBhvr>
                                        <p:cTn id="257" dur="1" fill="hold">
                                          <p:stCondLst>
                                            <p:cond delay="0"/>
                                          </p:stCondLst>
                                        </p:cTn>
                                        <p:tgtEl>
                                          <p:spTgt spid="34824"/>
                                        </p:tgtEl>
                                        <p:attrNameLst>
                                          <p:attrName>style.visibility</p:attrName>
                                        </p:attrNameLst>
                                      </p:cBhvr>
                                      <p:to>
                                        <p:strVal val="visible"/>
                                      </p:to>
                                    </p:set>
                                  </p:childTnLst>
                                </p:cTn>
                              </p:par>
                            </p:childTnLst>
                          </p:cTn>
                        </p:par>
                      </p:childTnLst>
                    </p:cTn>
                  </p:par>
                  <p:par>
                    <p:cTn id="258" fill="hold">
                      <p:stCondLst>
                        <p:cond delay="indefinite"/>
                      </p:stCondLst>
                      <p:childTnLst>
                        <p:par>
                          <p:cTn id="259" fill="hold">
                            <p:stCondLst>
                              <p:cond delay="0"/>
                            </p:stCondLst>
                            <p:childTnLst>
                              <p:par>
                                <p:cTn id="260" presetID="1" presetClass="exit" presetSubtype="0" fill="hold" nodeType="clickEffect">
                                  <p:stCondLst>
                                    <p:cond delay="0"/>
                                  </p:stCondLst>
                                  <p:childTnLst>
                                    <p:set>
                                      <p:cBhvr>
                                        <p:cTn id="261" dur="1" fill="hold">
                                          <p:stCondLst>
                                            <p:cond delay="0"/>
                                          </p:stCondLst>
                                        </p:cTn>
                                        <p:tgtEl>
                                          <p:spTgt spid="34824"/>
                                        </p:tgtEl>
                                        <p:attrNameLst>
                                          <p:attrName>style.visibility</p:attrName>
                                        </p:attrNameLst>
                                      </p:cBhvr>
                                      <p:to>
                                        <p:strVal val="hidden"/>
                                      </p:to>
                                    </p:set>
                                  </p:childTnLst>
                                </p:cTn>
                              </p:par>
                            </p:childTnLst>
                          </p:cTn>
                        </p:par>
                        <p:par>
                          <p:cTn id="262" fill="hold">
                            <p:stCondLst>
                              <p:cond delay="0"/>
                            </p:stCondLst>
                            <p:childTnLst>
                              <p:par>
                                <p:cTn id="263" presetID="1" presetClass="entr" presetSubtype="0" fill="hold" nodeType="afterEffect">
                                  <p:stCondLst>
                                    <p:cond delay="0"/>
                                  </p:stCondLst>
                                  <p:childTnLst>
                                    <p:set>
                                      <p:cBhvr>
                                        <p:cTn id="264" dur="1" fill="hold">
                                          <p:stCondLst>
                                            <p:cond delay="0"/>
                                          </p:stCondLst>
                                        </p:cTn>
                                        <p:tgtEl>
                                          <p:spTgt spid="34825"/>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presetID="3" presetClass="entr" presetSubtype="10" fill="hold" grpId="0" nodeType="clickEffect">
                                  <p:stCondLst>
                                    <p:cond delay="0"/>
                                  </p:stCondLst>
                                  <p:childTnLst>
                                    <p:set>
                                      <p:cBhvr>
                                        <p:cTn id="268" dur="1" fill="hold">
                                          <p:stCondLst>
                                            <p:cond delay="0"/>
                                          </p:stCondLst>
                                        </p:cTn>
                                        <p:tgtEl>
                                          <p:spTgt spid="790"/>
                                        </p:tgtEl>
                                        <p:attrNameLst>
                                          <p:attrName>style.visibility</p:attrName>
                                        </p:attrNameLst>
                                      </p:cBhvr>
                                      <p:to>
                                        <p:strVal val="visible"/>
                                      </p:to>
                                    </p:set>
                                    <p:animEffect transition="in" filter="blinds(horizontal)">
                                      <p:cBhvr>
                                        <p:cTn id="269" dur="500"/>
                                        <p:tgtEl>
                                          <p:spTgt spid="790"/>
                                        </p:tgtEl>
                                      </p:cBhvr>
                                    </p:animEffect>
                                  </p:childTnLst>
                                </p:cTn>
                              </p:par>
                            </p:childTnLst>
                          </p:cTn>
                        </p:par>
                      </p:childTnLst>
                    </p:cTn>
                  </p:par>
                  <p:par>
                    <p:cTn id="270" fill="hold">
                      <p:stCondLst>
                        <p:cond delay="indefinite"/>
                      </p:stCondLst>
                      <p:childTnLst>
                        <p:par>
                          <p:cTn id="271" fill="hold">
                            <p:stCondLst>
                              <p:cond delay="0"/>
                            </p:stCondLst>
                            <p:childTnLst>
                              <p:par>
                                <p:cTn id="272" presetID="1" presetClass="exit" presetSubtype="0" fill="hold" nodeType="clickEffect">
                                  <p:stCondLst>
                                    <p:cond delay="0"/>
                                  </p:stCondLst>
                                  <p:childTnLst>
                                    <p:set>
                                      <p:cBhvr>
                                        <p:cTn id="273" dur="1" fill="hold">
                                          <p:stCondLst>
                                            <p:cond delay="0"/>
                                          </p:stCondLst>
                                        </p:cTn>
                                        <p:tgtEl>
                                          <p:spTgt spid="34825"/>
                                        </p:tgtEl>
                                        <p:attrNameLst>
                                          <p:attrName>style.visibility</p:attrName>
                                        </p:attrNameLst>
                                      </p:cBhvr>
                                      <p:to>
                                        <p:strVal val="hidden"/>
                                      </p:to>
                                    </p:set>
                                  </p:childTnLst>
                                </p:cTn>
                              </p:par>
                            </p:childTnLst>
                          </p:cTn>
                        </p:par>
                        <p:par>
                          <p:cTn id="274" fill="hold">
                            <p:stCondLst>
                              <p:cond delay="0"/>
                            </p:stCondLst>
                            <p:childTnLst>
                              <p:par>
                                <p:cTn id="275" presetID="1" presetClass="entr" presetSubtype="0" fill="hold" nodeType="afterEffect">
                                  <p:stCondLst>
                                    <p:cond delay="0"/>
                                  </p:stCondLst>
                                  <p:childTnLst>
                                    <p:set>
                                      <p:cBhvr>
                                        <p:cTn id="276" dur="1" fill="hold">
                                          <p:stCondLst>
                                            <p:cond delay="0"/>
                                          </p:stCondLst>
                                        </p:cTn>
                                        <p:tgtEl>
                                          <p:spTgt spid="34830"/>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presetID="1" presetClass="exit" presetSubtype="0" fill="hold" nodeType="clickEffect">
                                  <p:stCondLst>
                                    <p:cond delay="0"/>
                                  </p:stCondLst>
                                  <p:childTnLst>
                                    <p:set>
                                      <p:cBhvr>
                                        <p:cTn id="280" dur="1" fill="hold">
                                          <p:stCondLst>
                                            <p:cond delay="0"/>
                                          </p:stCondLst>
                                        </p:cTn>
                                        <p:tgtEl>
                                          <p:spTgt spid="34830"/>
                                        </p:tgtEl>
                                        <p:attrNameLst>
                                          <p:attrName>style.visibility</p:attrName>
                                        </p:attrNameLst>
                                      </p:cBhvr>
                                      <p:to>
                                        <p:strVal val="hidden"/>
                                      </p:to>
                                    </p:set>
                                  </p:childTnLst>
                                </p:cTn>
                              </p:par>
                            </p:childTnLst>
                          </p:cTn>
                        </p:par>
                        <p:par>
                          <p:cTn id="281" fill="hold">
                            <p:stCondLst>
                              <p:cond delay="0"/>
                            </p:stCondLst>
                            <p:childTnLst>
                              <p:par>
                                <p:cTn id="282" presetID="1" presetClass="entr" presetSubtype="0" fill="hold" nodeType="afterEffect">
                                  <p:stCondLst>
                                    <p:cond delay="0"/>
                                  </p:stCondLst>
                                  <p:childTnLst>
                                    <p:set>
                                      <p:cBhvr>
                                        <p:cTn id="283" dur="1" fill="hold">
                                          <p:stCondLst>
                                            <p:cond delay="0"/>
                                          </p:stCondLst>
                                        </p:cTn>
                                        <p:tgtEl>
                                          <p:spTgt spid="34826"/>
                                        </p:tgtEl>
                                        <p:attrNameLst>
                                          <p:attrName>style.visibility</p:attrName>
                                        </p:attrNameLst>
                                      </p:cBhvr>
                                      <p:to>
                                        <p:strVal val="visible"/>
                                      </p:to>
                                    </p:set>
                                  </p:childTnLst>
                                </p:cTn>
                              </p:par>
                            </p:childTnLst>
                          </p:cTn>
                        </p:par>
                      </p:childTnLst>
                    </p:cTn>
                  </p:par>
                  <p:par>
                    <p:cTn id="284" fill="hold">
                      <p:stCondLst>
                        <p:cond delay="indefinite"/>
                      </p:stCondLst>
                      <p:childTnLst>
                        <p:par>
                          <p:cTn id="285" fill="hold">
                            <p:stCondLst>
                              <p:cond delay="0"/>
                            </p:stCondLst>
                            <p:childTnLst>
                              <p:par>
                                <p:cTn id="286" presetID="1" presetClass="exit" presetSubtype="0" fill="hold" nodeType="clickEffect">
                                  <p:stCondLst>
                                    <p:cond delay="0"/>
                                  </p:stCondLst>
                                  <p:childTnLst>
                                    <p:set>
                                      <p:cBhvr>
                                        <p:cTn id="287" dur="1" fill="hold">
                                          <p:stCondLst>
                                            <p:cond delay="0"/>
                                          </p:stCondLst>
                                        </p:cTn>
                                        <p:tgtEl>
                                          <p:spTgt spid="34826"/>
                                        </p:tgtEl>
                                        <p:attrNameLst>
                                          <p:attrName>style.visibility</p:attrName>
                                        </p:attrNameLst>
                                      </p:cBhvr>
                                      <p:to>
                                        <p:strVal val="hidden"/>
                                      </p:to>
                                    </p:set>
                                  </p:childTnLst>
                                </p:cTn>
                              </p:par>
                            </p:childTnLst>
                          </p:cTn>
                        </p:par>
                        <p:par>
                          <p:cTn id="288" fill="hold">
                            <p:stCondLst>
                              <p:cond delay="0"/>
                            </p:stCondLst>
                            <p:childTnLst>
                              <p:par>
                                <p:cTn id="289" presetID="1" presetClass="entr" presetSubtype="0" fill="hold" nodeType="afterEffect">
                                  <p:stCondLst>
                                    <p:cond delay="0"/>
                                  </p:stCondLst>
                                  <p:childTnLst>
                                    <p:set>
                                      <p:cBhvr>
                                        <p:cTn id="290" dur="1" fill="hold">
                                          <p:stCondLst>
                                            <p:cond delay="0"/>
                                          </p:stCondLst>
                                        </p:cTn>
                                        <p:tgtEl>
                                          <p:spTgt spid="34827"/>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nodeType="clickEffect">
                                  <p:stCondLst>
                                    <p:cond delay="0"/>
                                  </p:stCondLst>
                                  <p:childTnLst>
                                    <p:set>
                                      <p:cBhvr>
                                        <p:cTn id="294" dur="1" fill="hold">
                                          <p:stCondLst>
                                            <p:cond delay="0"/>
                                          </p:stCondLst>
                                        </p:cTn>
                                        <p:tgtEl>
                                          <p:spTgt spid="34827"/>
                                        </p:tgtEl>
                                        <p:attrNameLst>
                                          <p:attrName>style.visibility</p:attrName>
                                        </p:attrNameLst>
                                      </p:cBhvr>
                                      <p:to>
                                        <p:strVal val="hidden"/>
                                      </p:to>
                                    </p:set>
                                  </p:childTnLst>
                                </p:cTn>
                              </p:par>
                            </p:childTnLst>
                          </p:cTn>
                        </p:par>
                        <p:par>
                          <p:cTn id="295" fill="hold">
                            <p:stCondLst>
                              <p:cond delay="0"/>
                            </p:stCondLst>
                            <p:childTnLst>
                              <p:par>
                                <p:cTn id="296" presetID="1" presetClass="entr" presetSubtype="0" fill="hold" nodeType="afterEffect">
                                  <p:stCondLst>
                                    <p:cond delay="0"/>
                                  </p:stCondLst>
                                  <p:childTnLst>
                                    <p:set>
                                      <p:cBhvr>
                                        <p:cTn id="297" dur="1" fill="hold">
                                          <p:stCondLst>
                                            <p:cond delay="0"/>
                                          </p:stCondLst>
                                        </p:cTn>
                                        <p:tgtEl>
                                          <p:spTgt spid="34828"/>
                                        </p:tgtEl>
                                        <p:attrNameLst>
                                          <p:attrName>style.visibility</p:attrName>
                                        </p:attrNameLst>
                                      </p:cBhvr>
                                      <p:to>
                                        <p:strVal val="visible"/>
                                      </p:to>
                                    </p:set>
                                  </p:childTnLst>
                                </p:cTn>
                              </p:par>
                            </p:childTnLst>
                          </p:cTn>
                        </p:par>
                      </p:childTnLst>
                    </p:cTn>
                  </p:par>
                  <p:par>
                    <p:cTn id="298" fill="hold">
                      <p:stCondLst>
                        <p:cond delay="indefinite"/>
                      </p:stCondLst>
                      <p:childTnLst>
                        <p:par>
                          <p:cTn id="299" fill="hold">
                            <p:stCondLst>
                              <p:cond delay="0"/>
                            </p:stCondLst>
                            <p:childTnLst>
                              <p:par>
                                <p:cTn id="300" presetID="1" presetClass="exit" presetSubtype="0" fill="hold" nodeType="clickEffect">
                                  <p:stCondLst>
                                    <p:cond delay="0"/>
                                  </p:stCondLst>
                                  <p:childTnLst>
                                    <p:set>
                                      <p:cBhvr>
                                        <p:cTn id="301" dur="1" fill="hold">
                                          <p:stCondLst>
                                            <p:cond delay="0"/>
                                          </p:stCondLst>
                                        </p:cTn>
                                        <p:tgtEl>
                                          <p:spTgt spid="34828"/>
                                        </p:tgtEl>
                                        <p:attrNameLst>
                                          <p:attrName>style.visibility</p:attrName>
                                        </p:attrNameLst>
                                      </p:cBhvr>
                                      <p:to>
                                        <p:strVal val="hidden"/>
                                      </p:to>
                                    </p:set>
                                  </p:childTnLst>
                                </p:cTn>
                              </p:par>
                            </p:childTnLst>
                          </p:cTn>
                        </p:par>
                        <p:par>
                          <p:cTn id="302" fill="hold">
                            <p:stCondLst>
                              <p:cond delay="0"/>
                            </p:stCondLst>
                            <p:childTnLst>
                              <p:par>
                                <p:cTn id="303" presetID="1" presetClass="entr" presetSubtype="0" fill="hold" nodeType="afterEffect">
                                  <p:stCondLst>
                                    <p:cond delay="0"/>
                                  </p:stCondLst>
                                  <p:childTnLst>
                                    <p:set>
                                      <p:cBhvr>
                                        <p:cTn id="304" dur="1" fill="hold">
                                          <p:stCondLst>
                                            <p:cond delay="0"/>
                                          </p:stCondLst>
                                        </p:cTn>
                                        <p:tgtEl>
                                          <p:spTgt spid="34829"/>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presetID="1" presetClass="exit" presetSubtype="0" fill="hold" nodeType="clickEffect">
                                  <p:stCondLst>
                                    <p:cond delay="0"/>
                                  </p:stCondLst>
                                  <p:childTnLst>
                                    <p:set>
                                      <p:cBhvr>
                                        <p:cTn id="308" dur="1" fill="hold">
                                          <p:stCondLst>
                                            <p:cond delay="0"/>
                                          </p:stCondLst>
                                        </p:cTn>
                                        <p:tgtEl>
                                          <p:spTgt spid="34829"/>
                                        </p:tgtEl>
                                        <p:attrNameLst>
                                          <p:attrName>style.visibility</p:attrName>
                                        </p:attrNameLst>
                                      </p:cBhvr>
                                      <p:to>
                                        <p:strVal val="hidden"/>
                                      </p:to>
                                    </p:set>
                                  </p:childTnLst>
                                </p:cTn>
                              </p:par>
                            </p:childTnLst>
                          </p:cTn>
                        </p:par>
                        <p:par>
                          <p:cTn id="309" fill="hold">
                            <p:stCondLst>
                              <p:cond delay="0"/>
                            </p:stCondLst>
                            <p:childTnLst>
                              <p:par>
                                <p:cTn id="310" presetID="1" presetClass="entr" presetSubtype="0" fill="hold" nodeType="afterEffect">
                                  <p:stCondLst>
                                    <p:cond delay="0"/>
                                  </p:stCondLst>
                                  <p:childTnLst>
                                    <p:set>
                                      <p:cBhvr>
                                        <p:cTn id="311" dur="1" fill="hold">
                                          <p:stCondLst>
                                            <p:cond delay="0"/>
                                          </p:stCondLst>
                                        </p:cTn>
                                        <p:tgtEl>
                                          <p:spTgt spid="34831"/>
                                        </p:tgtEl>
                                        <p:attrNameLst>
                                          <p:attrName>style.visibility</p:attrName>
                                        </p:attrNameLst>
                                      </p:cBhvr>
                                      <p:to>
                                        <p:strVal val="visible"/>
                                      </p:to>
                                    </p:set>
                                  </p:childTnLst>
                                </p:cTn>
                              </p:par>
                            </p:childTnLst>
                          </p:cTn>
                        </p:par>
                      </p:childTnLst>
                    </p:cTn>
                  </p:par>
                  <p:par>
                    <p:cTn id="312" fill="hold">
                      <p:stCondLst>
                        <p:cond delay="indefinite"/>
                      </p:stCondLst>
                      <p:childTnLst>
                        <p:par>
                          <p:cTn id="313" fill="hold">
                            <p:stCondLst>
                              <p:cond delay="0"/>
                            </p:stCondLst>
                            <p:childTnLst>
                              <p:par>
                                <p:cTn id="314" presetID="1" presetClass="exit" presetSubtype="0" fill="hold" nodeType="clickEffect">
                                  <p:stCondLst>
                                    <p:cond delay="0"/>
                                  </p:stCondLst>
                                  <p:childTnLst>
                                    <p:set>
                                      <p:cBhvr>
                                        <p:cTn id="315" dur="1" fill="hold">
                                          <p:stCondLst>
                                            <p:cond delay="0"/>
                                          </p:stCondLst>
                                        </p:cTn>
                                        <p:tgtEl>
                                          <p:spTgt spid="34831"/>
                                        </p:tgtEl>
                                        <p:attrNameLst>
                                          <p:attrName>style.visibility</p:attrName>
                                        </p:attrNameLst>
                                      </p:cBhvr>
                                      <p:to>
                                        <p:strVal val="hidden"/>
                                      </p:to>
                                    </p:set>
                                  </p:childTnLst>
                                </p:cTn>
                              </p:par>
                            </p:childTnLst>
                          </p:cTn>
                        </p:par>
                        <p:par>
                          <p:cTn id="316" fill="hold">
                            <p:stCondLst>
                              <p:cond delay="0"/>
                            </p:stCondLst>
                            <p:childTnLst>
                              <p:par>
                                <p:cTn id="317" presetID="1" presetClass="entr" presetSubtype="0" fill="hold" nodeType="afterEffect">
                                  <p:stCondLst>
                                    <p:cond delay="0"/>
                                  </p:stCondLst>
                                  <p:childTnLst>
                                    <p:set>
                                      <p:cBhvr>
                                        <p:cTn id="318" dur="1" fill="hold">
                                          <p:stCondLst>
                                            <p:cond delay="0"/>
                                          </p:stCondLst>
                                        </p:cTn>
                                        <p:tgtEl>
                                          <p:spTgt spid="34832"/>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nodeType="clickEffect">
                                  <p:stCondLst>
                                    <p:cond delay="0"/>
                                  </p:stCondLst>
                                  <p:childTnLst>
                                    <p:set>
                                      <p:cBhvr>
                                        <p:cTn id="322" dur="1" fill="hold">
                                          <p:stCondLst>
                                            <p:cond delay="0"/>
                                          </p:stCondLst>
                                        </p:cTn>
                                        <p:tgtEl>
                                          <p:spTgt spid="34832"/>
                                        </p:tgtEl>
                                        <p:attrNameLst>
                                          <p:attrName>style.visibility</p:attrName>
                                        </p:attrNameLst>
                                      </p:cBhvr>
                                      <p:to>
                                        <p:strVal val="hidden"/>
                                      </p:to>
                                    </p:set>
                                  </p:childTnLst>
                                </p:cTn>
                              </p:par>
                            </p:childTnLst>
                          </p:cTn>
                        </p:par>
                        <p:par>
                          <p:cTn id="323" fill="hold">
                            <p:stCondLst>
                              <p:cond delay="0"/>
                            </p:stCondLst>
                            <p:childTnLst>
                              <p:par>
                                <p:cTn id="324" presetID="1" presetClass="entr" presetSubtype="0" fill="hold" nodeType="afterEffect">
                                  <p:stCondLst>
                                    <p:cond delay="0"/>
                                  </p:stCondLst>
                                  <p:childTnLst>
                                    <p:set>
                                      <p:cBhvr>
                                        <p:cTn id="325" dur="1" fill="hold">
                                          <p:stCondLst>
                                            <p:cond delay="0"/>
                                          </p:stCondLst>
                                        </p:cTn>
                                        <p:tgtEl>
                                          <p:spTgt spid="34833"/>
                                        </p:tgtEl>
                                        <p:attrNameLst>
                                          <p:attrName>style.visibility</p:attrName>
                                        </p:attrNameLst>
                                      </p:cBhvr>
                                      <p:to>
                                        <p:strVal val="visible"/>
                                      </p:to>
                                    </p:set>
                                  </p:childTnLst>
                                </p:cTn>
                              </p:par>
                            </p:childTnLst>
                          </p:cTn>
                        </p:par>
                      </p:childTnLst>
                    </p:cTn>
                  </p:par>
                  <p:par>
                    <p:cTn id="326" fill="hold">
                      <p:stCondLst>
                        <p:cond delay="indefinite"/>
                      </p:stCondLst>
                      <p:childTnLst>
                        <p:par>
                          <p:cTn id="327" fill="hold">
                            <p:stCondLst>
                              <p:cond delay="0"/>
                            </p:stCondLst>
                            <p:childTnLst>
                              <p:par>
                                <p:cTn id="328" presetID="1" presetClass="exit" presetSubtype="0" fill="hold" nodeType="clickEffect">
                                  <p:stCondLst>
                                    <p:cond delay="0"/>
                                  </p:stCondLst>
                                  <p:childTnLst>
                                    <p:set>
                                      <p:cBhvr>
                                        <p:cTn id="329" dur="1" fill="hold">
                                          <p:stCondLst>
                                            <p:cond delay="0"/>
                                          </p:stCondLst>
                                        </p:cTn>
                                        <p:tgtEl>
                                          <p:spTgt spid="34833"/>
                                        </p:tgtEl>
                                        <p:attrNameLst>
                                          <p:attrName>style.visibility</p:attrName>
                                        </p:attrNameLst>
                                      </p:cBhvr>
                                      <p:to>
                                        <p:strVal val="hidden"/>
                                      </p:to>
                                    </p:set>
                                  </p:childTnLst>
                                </p:cTn>
                              </p:par>
                            </p:childTnLst>
                          </p:cTn>
                        </p:par>
                        <p:par>
                          <p:cTn id="330" fill="hold">
                            <p:stCondLst>
                              <p:cond delay="0"/>
                            </p:stCondLst>
                            <p:childTnLst>
                              <p:par>
                                <p:cTn id="331" presetID="1" presetClass="entr" presetSubtype="0" fill="hold" nodeType="afterEffect">
                                  <p:stCondLst>
                                    <p:cond delay="0"/>
                                  </p:stCondLst>
                                  <p:childTnLst>
                                    <p:set>
                                      <p:cBhvr>
                                        <p:cTn id="332" dur="1" fill="hold">
                                          <p:stCondLst>
                                            <p:cond delay="0"/>
                                          </p:stCondLst>
                                        </p:cTn>
                                        <p:tgtEl>
                                          <p:spTgt spid="34838"/>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nodeType="clickEffect">
                                  <p:stCondLst>
                                    <p:cond delay="0"/>
                                  </p:stCondLst>
                                  <p:childTnLst>
                                    <p:set>
                                      <p:cBhvr>
                                        <p:cTn id="336" dur="1" fill="hold">
                                          <p:stCondLst>
                                            <p:cond delay="0"/>
                                          </p:stCondLst>
                                        </p:cTn>
                                        <p:tgtEl>
                                          <p:spTgt spid="34838"/>
                                        </p:tgtEl>
                                        <p:attrNameLst>
                                          <p:attrName>style.visibility</p:attrName>
                                        </p:attrNameLst>
                                      </p:cBhvr>
                                      <p:to>
                                        <p:strVal val="hidden"/>
                                      </p:to>
                                    </p:set>
                                  </p:childTnLst>
                                </p:cTn>
                              </p:par>
                            </p:childTnLst>
                          </p:cTn>
                        </p:par>
                        <p:par>
                          <p:cTn id="337" fill="hold">
                            <p:stCondLst>
                              <p:cond delay="0"/>
                            </p:stCondLst>
                            <p:childTnLst>
                              <p:par>
                                <p:cTn id="338" presetID="1" presetClass="entr" presetSubtype="0" fill="hold" nodeType="afterEffect">
                                  <p:stCondLst>
                                    <p:cond delay="0"/>
                                  </p:stCondLst>
                                  <p:childTnLst>
                                    <p:set>
                                      <p:cBhvr>
                                        <p:cTn id="339" dur="1" fill="hold">
                                          <p:stCondLst>
                                            <p:cond delay="0"/>
                                          </p:stCondLst>
                                        </p:cTn>
                                        <p:tgtEl>
                                          <p:spTgt spid="34834"/>
                                        </p:tgtEl>
                                        <p:attrNameLst>
                                          <p:attrName>style.visibility</p:attrName>
                                        </p:attrNameLst>
                                      </p:cBhvr>
                                      <p:to>
                                        <p:strVal val="visible"/>
                                      </p:to>
                                    </p:set>
                                  </p:childTnLst>
                                </p:cTn>
                              </p:par>
                            </p:childTnLst>
                          </p:cTn>
                        </p:par>
                      </p:childTnLst>
                    </p:cTn>
                  </p:par>
                  <p:par>
                    <p:cTn id="340" fill="hold">
                      <p:stCondLst>
                        <p:cond delay="indefinite"/>
                      </p:stCondLst>
                      <p:childTnLst>
                        <p:par>
                          <p:cTn id="341" fill="hold">
                            <p:stCondLst>
                              <p:cond delay="0"/>
                            </p:stCondLst>
                            <p:childTnLst>
                              <p:par>
                                <p:cTn id="342" presetID="1" presetClass="exit" presetSubtype="0" fill="hold" nodeType="clickEffect">
                                  <p:stCondLst>
                                    <p:cond delay="0"/>
                                  </p:stCondLst>
                                  <p:childTnLst>
                                    <p:set>
                                      <p:cBhvr>
                                        <p:cTn id="343" dur="1" fill="hold">
                                          <p:stCondLst>
                                            <p:cond delay="0"/>
                                          </p:stCondLst>
                                        </p:cTn>
                                        <p:tgtEl>
                                          <p:spTgt spid="34834"/>
                                        </p:tgtEl>
                                        <p:attrNameLst>
                                          <p:attrName>style.visibility</p:attrName>
                                        </p:attrNameLst>
                                      </p:cBhvr>
                                      <p:to>
                                        <p:strVal val="hidden"/>
                                      </p:to>
                                    </p:set>
                                  </p:childTnLst>
                                </p:cTn>
                              </p:par>
                            </p:childTnLst>
                          </p:cTn>
                        </p:par>
                        <p:par>
                          <p:cTn id="344" fill="hold">
                            <p:stCondLst>
                              <p:cond delay="0"/>
                            </p:stCondLst>
                            <p:childTnLst>
                              <p:par>
                                <p:cTn id="345" presetID="1" presetClass="entr" presetSubtype="0" fill="hold" nodeType="afterEffect">
                                  <p:stCondLst>
                                    <p:cond delay="0"/>
                                  </p:stCondLst>
                                  <p:childTnLst>
                                    <p:set>
                                      <p:cBhvr>
                                        <p:cTn id="346" dur="1" fill="hold">
                                          <p:stCondLst>
                                            <p:cond delay="0"/>
                                          </p:stCondLst>
                                        </p:cTn>
                                        <p:tgtEl>
                                          <p:spTgt spid="34835"/>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presetID="1" presetClass="exit" presetSubtype="0" fill="hold" nodeType="clickEffect">
                                  <p:stCondLst>
                                    <p:cond delay="0"/>
                                  </p:stCondLst>
                                  <p:childTnLst>
                                    <p:set>
                                      <p:cBhvr>
                                        <p:cTn id="350" dur="1" fill="hold">
                                          <p:stCondLst>
                                            <p:cond delay="0"/>
                                          </p:stCondLst>
                                        </p:cTn>
                                        <p:tgtEl>
                                          <p:spTgt spid="34835"/>
                                        </p:tgtEl>
                                        <p:attrNameLst>
                                          <p:attrName>style.visibility</p:attrName>
                                        </p:attrNameLst>
                                      </p:cBhvr>
                                      <p:to>
                                        <p:strVal val="hidden"/>
                                      </p:to>
                                    </p:set>
                                  </p:childTnLst>
                                </p:cTn>
                              </p:par>
                            </p:childTnLst>
                          </p:cTn>
                        </p:par>
                        <p:par>
                          <p:cTn id="351" fill="hold">
                            <p:stCondLst>
                              <p:cond delay="0"/>
                            </p:stCondLst>
                            <p:childTnLst>
                              <p:par>
                                <p:cTn id="352" presetID="1" presetClass="entr" presetSubtype="0" fill="hold" nodeType="afterEffect">
                                  <p:stCondLst>
                                    <p:cond delay="0"/>
                                  </p:stCondLst>
                                  <p:childTnLst>
                                    <p:set>
                                      <p:cBhvr>
                                        <p:cTn id="353" dur="1" fill="hold">
                                          <p:stCondLst>
                                            <p:cond delay="0"/>
                                          </p:stCondLst>
                                        </p:cTn>
                                        <p:tgtEl>
                                          <p:spTgt spid="34836"/>
                                        </p:tgtEl>
                                        <p:attrNameLst>
                                          <p:attrName>style.visibility</p:attrName>
                                        </p:attrNameLst>
                                      </p:cBhvr>
                                      <p:to>
                                        <p:strVal val="visible"/>
                                      </p:to>
                                    </p:set>
                                  </p:childTnLst>
                                </p:cTn>
                              </p:par>
                            </p:childTnLst>
                          </p:cTn>
                        </p:par>
                      </p:childTnLst>
                    </p:cTn>
                  </p:par>
                  <p:par>
                    <p:cTn id="354" fill="hold">
                      <p:stCondLst>
                        <p:cond delay="indefinite"/>
                      </p:stCondLst>
                      <p:childTnLst>
                        <p:par>
                          <p:cTn id="355" fill="hold">
                            <p:stCondLst>
                              <p:cond delay="0"/>
                            </p:stCondLst>
                            <p:childTnLst>
                              <p:par>
                                <p:cTn id="356" presetID="1" presetClass="exit" presetSubtype="0" fill="hold" nodeType="clickEffect">
                                  <p:stCondLst>
                                    <p:cond delay="0"/>
                                  </p:stCondLst>
                                  <p:childTnLst>
                                    <p:set>
                                      <p:cBhvr>
                                        <p:cTn id="357" dur="1" fill="hold">
                                          <p:stCondLst>
                                            <p:cond delay="0"/>
                                          </p:stCondLst>
                                        </p:cTn>
                                        <p:tgtEl>
                                          <p:spTgt spid="34836"/>
                                        </p:tgtEl>
                                        <p:attrNameLst>
                                          <p:attrName>style.visibility</p:attrName>
                                        </p:attrNameLst>
                                      </p:cBhvr>
                                      <p:to>
                                        <p:strVal val="hidden"/>
                                      </p:to>
                                    </p:set>
                                  </p:childTnLst>
                                </p:cTn>
                              </p:par>
                            </p:childTnLst>
                          </p:cTn>
                        </p:par>
                        <p:par>
                          <p:cTn id="358" fill="hold">
                            <p:stCondLst>
                              <p:cond delay="0"/>
                            </p:stCondLst>
                            <p:childTnLst>
                              <p:par>
                                <p:cTn id="359" presetID="1" presetClass="entr" presetSubtype="0" fill="hold" nodeType="afterEffect">
                                  <p:stCondLst>
                                    <p:cond delay="0"/>
                                  </p:stCondLst>
                                  <p:childTnLst>
                                    <p:set>
                                      <p:cBhvr>
                                        <p:cTn id="360" dur="1" fill="hold">
                                          <p:stCondLst>
                                            <p:cond delay="0"/>
                                          </p:stCondLst>
                                        </p:cTn>
                                        <p:tgtEl>
                                          <p:spTgt spid="34837"/>
                                        </p:tgtEl>
                                        <p:attrNameLst>
                                          <p:attrName>style.visibility</p:attrName>
                                        </p:attrNameLst>
                                      </p:cBhvr>
                                      <p:to>
                                        <p:strVal val="visible"/>
                                      </p:to>
                                    </p:set>
                                  </p:childTnLst>
                                </p:cTn>
                              </p:par>
                            </p:childTnLst>
                          </p:cTn>
                        </p:par>
                      </p:childTnLst>
                    </p:cTn>
                  </p:par>
                  <p:par>
                    <p:cTn id="361" fill="hold">
                      <p:stCondLst>
                        <p:cond delay="indefinite"/>
                      </p:stCondLst>
                      <p:childTnLst>
                        <p:par>
                          <p:cTn id="362" fill="hold">
                            <p:stCondLst>
                              <p:cond delay="0"/>
                            </p:stCondLst>
                            <p:childTnLst>
                              <p:par>
                                <p:cTn id="363" presetID="1" presetClass="exit" presetSubtype="0" fill="hold" nodeType="clickEffect">
                                  <p:stCondLst>
                                    <p:cond delay="0"/>
                                  </p:stCondLst>
                                  <p:childTnLst>
                                    <p:set>
                                      <p:cBhvr>
                                        <p:cTn id="364" dur="1" fill="hold">
                                          <p:stCondLst>
                                            <p:cond delay="0"/>
                                          </p:stCondLst>
                                        </p:cTn>
                                        <p:tgtEl>
                                          <p:spTgt spid="34837"/>
                                        </p:tgtEl>
                                        <p:attrNameLst>
                                          <p:attrName>style.visibility</p:attrName>
                                        </p:attrNameLst>
                                      </p:cBhvr>
                                      <p:to>
                                        <p:strVal val="hidden"/>
                                      </p:to>
                                    </p:set>
                                  </p:childTnLst>
                                </p:cTn>
                              </p:par>
                            </p:childTnLst>
                          </p:cTn>
                        </p:par>
                        <p:par>
                          <p:cTn id="365" fill="hold">
                            <p:stCondLst>
                              <p:cond delay="0"/>
                            </p:stCondLst>
                            <p:childTnLst>
                              <p:par>
                                <p:cTn id="366" presetID="1" presetClass="entr" presetSubtype="0" fill="hold" nodeType="afterEffect">
                                  <p:stCondLst>
                                    <p:cond delay="0"/>
                                  </p:stCondLst>
                                  <p:childTnLst>
                                    <p:set>
                                      <p:cBhvr>
                                        <p:cTn id="367" dur="1" fill="hold">
                                          <p:stCondLst>
                                            <p:cond delay="0"/>
                                          </p:stCondLst>
                                        </p:cTn>
                                        <p:tgtEl>
                                          <p:spTgt spid="34839"/>
                                        </p:tgtEl>
                                        <p:attrNameLst>
                                          <p:attrName>style.visibility</p:attrName>
                                        </p:attrNameLst>
                                      </p:cBhvr>
                                      <p:to>
                                        <p:strVal val="visible"/>
                                      </p:to>
                                    </p:set>
                                  </p:childTnLst>
                                </p:cTn>
                              </p:par>
                            </p:childTnLst>
                          </p:cTn>
                        </p:par>
                      </p:childTnLst>
                    </p:cTn>
                  </p:par>
                  <p:par>
                    <p:cTn id="368" fill="hold">
                      <p:stCondLst>
                        <p:cond delay="indefinite"/>
                      </p:stCondLst>
                      <p:childTnLst>
                        <p:par>
                          <p:cTn id="369" fill="hold">
                            <p:stCondLst>
                              <p:cond delay="0"/>
                            </p:stCondLst>
                            <p:childTnLst>
                              <p:par>
                                <p:cTn id="370" presetID="1" presetClass="exit" presetSubtype="0" fill="hold" nodeType="clickEffect">
                                  <p:stCondLst>
                                    <p:cond delay="0"/>
                                  </p:stCondLst>
                                  <p:childTnLst>
                                    <p:set>
                                      <p:cBhvr>
                                        <p:cTn id="371" dur="1" fill="hold">
                                          <p:stCondLst>
                                            <p:cond delay="0"/>
                                          </p:stCondLst>
                                        </p:cTn>
                                        <p:tgtEl>
                                          <p:spTgt spid="34839"/>
                                        </p:tgtEl>
                                        <p:attrNameLst>
                                          <p:attrName>style.visibility</p:attrName>
                                        </p:attrNameLst>
                                      </p:cBhvr>
                                      <p:to>
                                        <p:strVal val="hidden"/>
                                      </p:to>
                                    </p:set>
                                  </p:childTnLst>
                                </p:cTn>
                              </p:par>
                            </p:childTnLst>
                          </p:cTn>
                        </p:par>
                        <p:par>
                          <p:cTn id="372" fill="hold">
                            <p:stCondLst>
                              <p:cond delay="0"/>
                            </p:stCondLst>
                            <p:childTnLst>
                              <p:par>
                                <p:cTn id="373" presetID="1" presetClass="entr" presetSubtype="0" fill="hold" nodeType="afterEffect">
                                  <p:stCondLst>
                                    <p:cond delay="0"/>
                                  </p:stCondLst>
                                  <p:childTnLst>
                                    <p:set>
                                      <p:cBhvr>
                                        <p:cTn id="374" dur="1" fill="hold">
                                          <p:stCondLst>
                                            <p:cond delay="0"/>
                                          </p:stCondLst>
                                        </p:cTn>
                                        <p:tgtEl>
                                          <p:spTgt spid="34840"/>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nodeType="clickEffect">
                                  <p:stCondLst>
                                    <p:cond delay="0"/>
                                  </p:stCondLst>
                                  <p:childTnLst>
                                    <p:set>
                                      <p:cBhvr>
                                        <p:cTn id="378" dur="1" fill="hold">
                                          <p:stCondLst>
                                            <p:cond delay="0"/>
                                          </p:stCondLst>
                                        </p:cTn>
                                        <p:tgtEl>
                                          <p:spTgt spid="34840"/>
                                        </p:tgtEl>
                                        <p:attrNameLst>
                                          <p:attrName>style.visibility</p:attrName>
                                        </p:attrNameLst>
                                      </p:cBhvr>
                                      <p:to>
                                        <p:strVal val="hidden"/>
                                      </p:to>
                                    </p:set>
                                  </p:childTnLst>
                                </p:cTn>
                              </p:par>
                            </p:childTnLst>
                          </p:cTn>
                        </p:par>
                        <p:par>
                          <p:cTn id="379" fill="hold">
                            <p:stCondLst>
                              <p:cond delay="0"/>
                            </p:stCondLst>
                            <p:childTnLst>
                              <p:par>
                                <p:cTn id="380" presetID="1" presetClass="entr" presetSubtype="0" fill="hold" nodeType="afterEffect">
                                  <p:stCondLst>
                                    <p:cond delay="0"/>
                                  </p:stCondLst>
                                  <p:childTnLst>
                                    <p:set>
                                      <p:cBhvr>
                                        <p:cTn id="381" dur="1" fill="hold">
                                          <p:stCondLst>
                                            <p:cond delay="0"/>
                                          </p:stCondLst>
                                        </p:cTn>
                                        <p:tgtEl>
                                          <p:spTgt spid="34841"/>
                                        </p:tgtEl>
                                        <p:attrNameLst>
                                          <p:attrName>style.visibility</p:attrName>
                                        </p:attrNameLst>
                                      </p:cBhvr>
                                      <p:to>
                                        <p:strVal val="visible"/>
                                      </p:to>
                                    </p:set>
                                  </p:childTnLst>
                                </p:cTn>
                              </p:par>
                            </p:childTnLst>
                          </p:cTn>
                        </p:par>
                      </p:childTnLst>
                    </p:cTn>
                  </p:par>
                  <p:par>
                    <p:cTn id="382" fill="hold">
                      <p:stCondLst>
                        <p:cond delay="indefinite"/>
                      </p:stCondLst>
                      <p:childTnLst>
                        <p:par>
                          <p:cTn id="383" fill="hold">
                            <p:stCondLst>
                              <p:cond delay="0"/>
                            </p:stCondLst>
                            <p:childTnLst>
                              <p:par>
                                <p:cTn id="384" presetID="1" presetClass="exit" presetSubtype="0" fill="hold" nodeType="clickEffect">
                                  <p:stCondLst>
                                    <p:cond delay="0"/>
                                  </p:stCondLst>
                                  <p:childTnLst>
                                    <p:set>
                                      <p:cBhvr>
                                        <p:cTn id="385" dur="1" fill="hold">
                                          <p:stCondLst>
                                            <p:cond delay="0"/>
                                          </p:stCondLst>
                                        </p:cTn>
                                        <p:tgtEl>
                                          <p:spTgt spid="34841"/>
                                        </p:tgtEl>
                                        <p:attrNameLst>
                                          <p:attrName>style.visibility</p:attrName>
                                        </p:attrNameLst>
                                      </p:cBhvr>
                                      <p:to>
                                        <p:strVal val="hidden"/>
                                      </p:to>
                                    </p:set>
                                  </p:childTnLst>
                                </p:cTn>
                              </p:par>
                            </p:childTnLst>
                          </p:cTn>
                        </p:par>
                        <p:par>
                          <p:cTn id="386" fill="hold">
                            <p:stCondLst>
                              <p:cond delay="0"/>
                            </p:stCondLst>
                            <p:childTnLst>
                              <p:par>
                                <p:cTn id="387" presetID="1" presetClass="entr" presetSubtype="0" fill="hold" nodeType="afterEffect">
                                  <p:stCondLst>
                                    <p:cond delay="0"/>
                                  </p:stCondLst>
                                  <p:childTnLst>
                                    <p:set>
                                      <p:cBhvr>
                                        <p:cTn id="388" dur="1" fill="hold">
                                          <p:stCondLst>
                                            <p:cond delay="0"/>
                                          </p:stCondLst>
                                        </p:cTn>
                                        <p:tgtEl>
                                          <p:spTgt spid="34846"/>
                                        </p:tgtEl>
                                        <p:attrNameLst>
                                          <p:attrName>style.visibility</p:attrName>
                                        </p:attrNameLst>
                                      </p:cBhvr>
                                      <p:to>
                                        <p:strVal val="visible"/>
                                      </p:to>
                                    </p:set>
                                  </p:childTnLst>
                                </p:cTn>
                              </p:par>
                            </p:childTnLst>
                          </p:cTn>
                        </p:par>
                      </p:childTnLst>
                    </p:cTn>
                  </p:par>
                  <p:par>
                    <p:cTn id="389" fill="hold">
                      <p:stCondLst>
                        <p:cond delay="indefinite"/>
                      </p:stCondLst>
                      <p:childTnLst>
                        <p:par>
                          <p:cTn id="390" fill="hold">
                            <p:stCondLst>
                              <p:cond delay="0"/>
                            </p:stCondLst>
                            <p:childTnLst>
                              <p:par>
                                <p:cTn id="391" presetID="1" presetClass="exit" presetSubtype="0" fill="hold" nodeType="clickEffect">
                                  <p:stCondLst>
                                    <p:cond delay="0"/>
                                  </p:stCondLst>
                                  <p:childTnLst>
                                    <p:set>
                                      <p:cBhvr>
                                        <p:cTn id="392" dur="1" fill="hold">
                                          <p:stCondLst>
                                            <p:cond delay="0"/>
                                          </p:stCondLst>
                                        </p:cTn>
                                        <p:tgtEl>
                                          <p:spTgt spid="34846"/>
                                        </p:tgtEl>
                                        <p:attrNameLst>
                                          <p:attrName>style.visibility</p:attrName>
                                        </p:attrNameLst>
                                      </p:cBhvr>
                                      <p:to>
                                        <p:strVal val="hidden"/>
                                      </p:to>
                                    </p:set>
                                  </p:childTnLst>
                                </p:cTn>
                              </p:par>
                            </p:childTnLst>
                          </p:cTn>
                        </p:par>
                        <p:par>
                          <p:cTn id="393" fill="hold">
                            <p:stCondLst>
                              <p:cond delay="0"/>
                            </p:stCondLst>
                            <p:childTnLst>
                              <p:par>
                                <p:cTn id="394" presetID="1" presetClass="entr" presetSubtype="0" fill="hold" nodeType="afterEffect">
                                  <p:stCondLst>
                                    <p:cond delay="0"/>
                                  </p:stCondLst>
                                  <p:childTnLst>
                                    <p:set>
                                      <p:cBhvr>
                                        <p:cTn id="395" dur="1" fill="hold">
                                          <p:stCondLst>
                                            <p:cond delay="0"/>
                                          </p:stCondLst>
                                        </p:cTn>
                                        <p:tgtEl>
                                          <p:spTgt spid="34842"/>
                                        </p:tgtEl>
                                        <p:attrNameLst>
                                          <p:attrName>style.visibility</p:attrName>
                                        </p:attrNameLst>
                                      </p:cBhvr>
                                      <p:to>
                                        <p:strVal val="visible"/>
                                      </p:to>
                                    </p:set>
                                  </p:childTnLst>
                                </p:cTn>
                              </p:par>
                            </p:childTnLst>
                          </p:cTn>
                        </p:par>
                      </p:childTnLst>
                    </p:cTn>
                  </p:par>
                  <p:par>
                    <p:cTn id="396" fill="hold">
                      <p:stCondLst>
                        <p:cond delay="indefinite"/>
                      </p:stCondLst>
                      <p:childTnLst>
                        <p:par>
                          <p:cTn id="397" fill="hold">
                            <p:stCondLst>
                              <p:cond delay="0"/>
                            </p:stCondLst>
                            <p:childTnLst>
                              <p:par>
                                <p:cTn id="398" presetID="1" presetClass="exit" presetSubtype="0" fill="hold" nodeType="clickEffect">
                                  <p:stCondLst>
                                    <p:cond delay="0"/>
                                  </p:stCondLst>
                                  <p:childTnLst>
                                    <p:set>
                                      <p:cBhvr>
                                        <p:cTn id="399" dur="1" fill="hold">
                                          <p:stCondLst>
                                            <p:cond delay="0"/>
                                          </p:stCondLst>
                                        </p:cTn>
                                        <p:tgtEl>
                                          <p:spTgt spid="34842"/>
                                        </p:tgtEl>
                                        <p:attrNameLst>
                                          <p:attrName>style.visibility</p:attrName>
                                        </p:attrNameLst>
                                      </p:cBhvr>
                                      <p:to>
                                        <p:strVal val="hidden"/>
                                      </p:to>
                                    </p:set>
                                  </p:childTnLst>
                                </p:cTn>
                              </p:par>
                            </p:childTnLst>
                          </p:cTn>
                        </p:par>
                        <p:par>
                          <p:cTn id="400" fill="hold">
                            <p:stCondLst>
                              <p:cond delay="0"/>
                            </p:stCondLst>
                            <p:childTnLst>
                              <p:par>
                                <p:cTn id="401" presetID="1" presetClass="entr" presetSubtype="0" fill="hold" nodeType="afterEffect">
                                  <p:stCondLst>
                                    <p:cond delay="0"/>
                                  </p:stCondLst>
                                  <p:childTnLst>
                                    <p:set>
                                      <p:cBhvr>
                                        <p:cTn id="402" dur="1" fill="hold">
                                          <p:stCondLst>
                                            <p:cond delay="0"/>
                                          </p:stCondLst>
                                        </p:cTn>
                                        <p:tgtEl>
                                          <p:spTgt spid="34843"/>
                                        </p:tgtEl>
                                        <p:attrNameLst>
                                          <p:attrName>style.visibility</p:attrName>
                                        </p:attrNameLst>
                                      </p:cBhvr>
                                      <p:to>
                                        <p:strVal val="visible"/>
                                      </p:to>
                                    </p:set>
                                  </p:childTnLst>
                                </p:cTn>
                              </p:par>
                            </p:childTnLst>
                          </p:cTn>
                        </p:par>
                      </p:childTnLst>
                    </p:cTn>
                  </p:par>
                  <p:par>
                    <p:cTn id="403" fill="hold">
                      <p:stCondLst>
                        <p:cond delay="indefinite"/>
                      </p:stCondLst>
                      <p:childTnLst>
                        <p:par>
                          <p:cTn id="404" fill="hold">
                            <p:stCondLst>
                              <p:cond delay="0"/>
                            </p:stCondLst>
                            <p:childTnLst>
                              <p:par>
                                <p:cTn id="405" presetID="1" presetClass="exit" presetSubtype="0" fill="hold" nodeType="clickEffect">
                                  <p:stCondLst>
                                    <p:cond delay="0"/>
                                  </p:stCondLst>
                                  <p:childTnLst>
                                    <p:set>
                                      <p:cBhvr>
                                        <p:cTn id="406" dur="1" fill="hold">
                                          <p:stCondLst>
                                            <p:cond delay="0"/>
                                          </p:stCondLst>
                                        </p:cTn>
                                        <p:tgtEl>
                                          <p:spTgt spid="34843"/>
                                        </p:tgtEl>
                                        <p:attrNameLst>
                                          <p:attrName>style.visibility</p:attrName>
                                        </p:attrNameLst>
                                      </p:cBhvr>
                                      <p:to>
                                        <p:strVal val="hidden"/>
                                      </p:to>
                                    </p:set>
                                  </p:childTnLst>
                                </p:cTn>
                              </p:par>
                            </p:childTnLst>
                          </p:cTn>
                        </p:par>
                        <p:par>
                          <p:cTn id="407" fill="hold">
                            <p:stCondLst>
                              <p:cond delay="0"/>
                            </p:stCondLst>
                            <p:childTnLst>
                              <p:par>
                                <p:cTn id="408" presetID="1" presetClass="entr" presetSubtype="0" fill="hold" nodeType="afterEffect">
                                  <p:stCondLst>
                                    <p:cond delay="0"/>
                                  </p:stCondLst>
                                  <p:childTnLst>
                                    <p:set>
                                      <p:cBhvr>
                                        <p:cTn id="409" dur="1" fill="hold">
                                          <p:stCondLst>
                                            <p:cond delay="0"/>
                                          </p:stCondLst>
                                        </p:cTn>
                                        <p:tgtEl>
                                          <p:spTgt spid="34844"/>
                                        </p:tgtEl>
                                        <p:attrNameLst>
                                          <p:attrName>style.visibility</p:attrName>
                                        </p:attrNameLst>
                                      </p:cBhvr>
                                      <p:to>
                                        <p:strVal val="visible"/>
                                      </p:to>
                                    </p:set>
                                  </p:childTnLst>
                                </p:cTn>
                              </p:par>
                            </p:childTnLst>
                          </p:cTn>
                        </p:par>
                      </p:childTnLst>
                    </p:cTn>
                  </p:par>
                  <p:par>
                    <p:cTn id="410" fill="hold">
                      <p:stCondLst>
                        <p:cond delay="indefinite"/>
                      </p:stCondLst>
                      <p:childTnLst>
                        <p:par>
                          <p:cTn id="411" fill="hold">
                            <p:stCondLst>
                              <p:cond delay="0"/>
                            </p:stCondLst>
                            <p:childTnLst>
                              <p:par>
                                <p:cTn id="412" presetID="1" presetClass="exit" presetSubtype="0" fill="hold" nodeType="clickEffect">
                                  <p:stCondLst>
                                    <p:cond delay="0"/>
                                  </p:stCondLst>
                                  <p:childTnLst>
                                    <p:set>
                                      <p:cBhvr>
                                        <p:cTn id="413" dur="1" fill="hold">
                                          <p:stCondLst>
                                            <p:cond delay="0"/>
                                          </p:stCondLst>
                                        </p:cTn>
                                        <p:tgtEl>
                                          <p:spTgt spid="34844"/>
                                        </p:tgtEl>
                                        <p:attrNameLst>
                                          <p:attrName>style.visibility</p:attrName>
                                        </p:attrNameLst>
                                      </p:cBhvr>
                                      <p:to>
                                        <p:strVal val="hidden"/>
                                      </p:to>
                                    </p:set>
                                  </p:childTnLst>
                                </p:cTn>
                              </p:par>
                            </p:childTnLst>
                          </p:cTn>
                        </p:par>
                        <p:par>
                          <p:cTn id="414" fill="hold">
                            <p:stCondLst>
                              <p:cond delay="0"/>
                            </p:stCondLst>
                            <p:childTnLst>
                              <p:par>
                                <p:cTn id="415" presetID="1" presetClass="entr" presetSubtype="0" fill="hold" nodeType="afterEffect">
                                  <p:stCondLst>
                                    <p:cond delay="0"/>
                                  </p:stCondLst>
                                  <p:childTnLst>
                                    <p:set>
                                      <p:cBhvr>
                                        <p:cTn id="416" dur="1" fill="hold">
                                          <p:stCondLst>
                                            <p:cond delay="0"/>
                                          </p:stCondLst>
                                        </p:cTn>
                                        <p:tgtEl>
                                          <p:spTgt spid="34845"/>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presetID="1" presetClass="exit" presetSubtype="0" fill="hold" nodeType="clickEffect">
                                  <p:stCondLst>
                                    <p:cond delay="0"/>
                                  </p:stCondLst>
                                  <p:childTnLst>
                                    <p:set>
                                      <p:cBhvr>
                                        <p:cTn id="420" dur="1" fill="hold">
                                          <p:stCondLst>
                                            <p:cond delay="0"/>
                                          </p:stCondLst>
                                        </p:cTn>
                                        <p:tgtEl>
                                          <p:spTgt spid="34845"/>
                                        </p:tgtEl>
                                        <p:attrNameLst>
                                          <p:attrName>style.visibility</p:attrName>
                                        </p:attrNameLst>
                                      </p:cBhvr>
                                      <p:to>
                                        <p:strVal val="hidden"/>
                                      </p:to>
                                    </p:set>
                                  </p:childTnLst>
                                </p:cTn>
                              </p:par>
                            </p:childTnLst>
                          </p:cTn>
                        </p:par>
                        <p:par>
                          <p:cTn id="421" fill="hold">
                            <p:stCondLst>
                              <p:cond delay="0"/>
                            </p:stCondLst>
                            <p:childTnLst>
                              <p:par>
                                <p:cTn id="422" presetID="1" presetClass="entr" presetSubtype="0" fill="hold" nodeType="afterEffect">
                                  <p:stCondLst>
                                    <p:cond delay="0"/>
                                  </p:stCondLst>
                                  <p:childTnLst>
                                    <p:set>
                                      <p:cBhvr>
                                        <p:cTn id="423" dur="1" fill="hold">
                                          <p:stCondLst>
                                            <p:cond delay="0"/>
                                          </p:stCondLst>
                                        </p:cTn>
                                        <p:tgtEl>
                                          <p:spTgt spid="34847"/>
                                        </p:tgtEl>
                                        <p:attrNameLst>
                                          <p:attrName>style.visibility</p:attrName>
                                        </p:attrNameLst>
                                      </p:cBhvr>
                                      <p:to>
                                        <p:strVal val="visible"/>
                                      </p:to>
                                    </p:set>
                                  </p:childTnLst>
                                </p:cTn>
                              </p:par>
                            </p:childTnLst>
                          </p:cTn>
                        </p:par>
                      </p:childTnLst>
                    </p:cTn>
                  </p:par>
                  <p:par>
                    <p:cTn id="424" fill="hold">
                      <p:stCondLst>
                        <p:cond delay="indefinite"/>
                      </p:stCondLst>
                      <p:childTnLst>
                        <p:par>
                          <p:cTn id="425" fill="hold">
                            <p:stCondLst>
                              <p:cond delay="0"/>
                            </p:stCondLst>
                            <p:childTnLst>
                              <p:par>
                                <p:cTn id="426" presetID="1" presetClass="exit" presetSubtype="0" fill="hold" nodeType="clickEffect">
                                  <p:stCondLst>
                                    <p:cond delay="0"/>
                                  </p:stCondLst>
                                  <p:childTnLst>
                                    <p:set>
                                      <p:cBhvr>
                                        <p:cTn id="427" dur="1" fill="hold">
                                          <p:stCondLst>
                                            <p:cond delay="0"/>
                                          </p:stCondLst>
                                        </p:cTn>
                                        <p:tgtEl>
                                          <p:spTgt spid="34847"/>
                                        </p:tgtEl>
                                        <p:attrNameLst>
                                          <p:attrName>style.visibility</p:attrName>
                                        </p:attrNameLst>
                                      </p:cBhvr>
                                      <p:to>
                                        <p:strVal val="hidden"/>
                                      </p:to>
                                    </p:set>
                                  </p:childTnLst>
                                </p:cTn>
                              </p:par>
                            </p:childTnLst>
                          </p:cTn>
                        </p:par>
                        <p:par>
                          <p:cTn id="428" fill="hold">
                            <p:stCondLst>
                              <p:cond delay="0"/>
                            </p:stCondLst>
                            <p:childTnLst>
                              <p:par>
                                <p:cTn id="429" presetID="1" presetClass="entr" presetSubtype="0" fill="hold" nodeType="afterEffect">
                                  <p:stCondLst>
                                    <p:cond delay="0"/>
                                  </p:stCondLst>
                                  <p:childTnLst>
                                    <p:set>
                                      <p:cBhvr>
                                        <p:cTn id="430" dur="1" fill="hold">
                                          <p:stCondLst>
                                            <p:cond delay="0"/>
                                          </p:stCondLst>
                                        </p:cTn>
                                        <p:tgtEl>
                                          <p:spTgt spid="35602"/>
                                        </p:tgtEl>
                                        <p:attrNameLst>
                                          <p:attrName>style.visibility</p:attrName>
                                        </p:attrNameLst>
                                      </p:cBhvr>
                                      <p:to>
                                        <p:strVal val="visible"/>
                                      </p:to>
                                    </p:set>
                                  </p:childTnLst>
                                </p:cTn>
                              </p:par>
                            </p:childTnLst>
                          </p:cTn>
                        </p:par>
                      </p:childTnLst>
                    </p:cTn>
                  </p:par>
                  <p:par>
                    <p:cTn id="431" fill="hold">
                      <p:stCondLst>
                        <p:cond delay="indefinite"/>
                      </p:stCondLst>
                      <p:childTnLst>
                        <p:par>
                          <p:cTn id="432" fill="hold">
                            <p:stCondLst>
                              <p:cond delay="0"/>
                            </p:stCondLst>
                            <p:childTnLst>
                              <p:par>
                                <p:cTn id="433" presetID="1" presetClass="exit" presetSubtype="0" fill="hold" nodeType="clickEffect">
                                  <p:stCondLst>
                                    <p:cond delay="0"/>
                                  </p:stCondLst>
                                  <p:childTnLst>
                                    <p:set>
                                      <p:cBhvr>
                                        <p:cTn id="434" dur="1" fill="hold">
                                          <p:stCondLst>
                                            <p:cond delay="0"/>
                                          </p:stCondLst>
                                        </p:cTn>
                                        <p:tgtEl>
                                          <p:spTgt spid="35602"/>
                                        </p:tgtEl>
                                        <p:attrNameLst>
                                          <p:attrName>style.visibility</p:attrName>
                                        </p:attrNameLst>
                                      </p:cBhvr>
                                      <p:to>
                                        <p:strVal val="hidden"/>
                                      </p:to>
                                    </p:set>
                                  </p:childTnLst>
                                </p:cTn>
                              </p:par>
                            </p:childTnLst>
                          </p:cTn>
                        </p:par>
                        <p:par>
                          <p:cTn id="435" fill="hold">
                            <p:stCondLst>
                              <p:cond delay="0"/>
                            </p:stCondLst>
                            <p:childTnLst>
                              <p:par>
                                <p:cTn id="436" presetID="1" presetClass="entr" presetSubtype="0" fill="hold" nodeType="afterEffect">
                                  <p:stCondLst>
                                    <p:cond delay="0"/>
                                  </p:stCondLst>
                                  <p:childTnLst>
                                    <p:set>
                                      <p:cBhvr>
                                        <p:cTn id="437" dur="1" fill="hold">
                                          <p:stCondLst>
                                            <p:cond delay="0"/>
                                          </p:stCondLst>
                                        </p:cTn>
                                        <p:tgtEl>
                                          <p:spTgt spid="35603"/>
                                        </p:tgtEl>
                                        <p:attrNameLst>
                                          <p:attrName>style.visibility</p:attrName>
                                        </p:attrNameLst>
                                      </p:cBhvr>
                                      <p:to>
                                        <p:strVal val="visible"/>
                                      </p:to>
                                    </p:set>
                                  </p:childTnLst>
                                </p:cTn>
                              </p:par>
                            </p:childTnLst>
                          </p:cTn>
                        </p:par>
                      </p:childTnLst>
                    </p:cTn>
                  </p:par>
                  <p:par>
                    <p:cTn id="438" fill="hold">
                      <p:stCondLst>
                        <p:cond delay="indefinite"/>
                      </p:stCondLst>
                      <p:childTnLst>
                        <p:par>
                          <p:cTn id="439" fill="hold">
                            <p:stCondLst>
                              <p:cond delay="0"/>
                            </p:stCondLst>
                            <p:childTnLst>
                              <p:par>
                                <p:cTn id="440" presetID="1" presetClass="exit" presetSubtype="0" fill="hold" nodeType="clickEffect">
                                  <p:stCondLst>
                                    <p:cond delay="0"/>
                                  </p:stCondLst>
                                  <p:childTnLst>
                                    <p:set>
                                      <p:cBhvr>
                                        <p:cTn id="441" dur="1" fill="hold">
                                          <p:stCondLst>
                                            <p:cond delay="0"/>
                                          </p:stCondLst>
                                        </p:cTn>
                                        <p:tgtEl>
                                          <p:spTgt spid="35603"/>
                                        </p:tgtEl>
                                        <p:attrNameLst>
                                          <p:attrName>style.visibility</p:attrName>
                                        </p:attrNameLst>
                                      </p:cBhvr>
                                      <p:to>
                                        <p:strVal val="hidden"/>
                                      </p:to>
                                    </p:set>
                                  </p:childTnLst>
                                </p:cTn>
                              </p:par>
                            </p:childTnLst>
                          </p:cTn>
                        </p:par>
                        <p:par>
                          <p:cTn id="442" fill="hold">
                            <p:stCondLst>
                              <p:cond delay="0"/>
                            </p:stCondLst>
                            <p:childTnLst>
                              <p:par>
                                <p:cTn id="443" presetID="1" presetClass="entr" presetSubtype="0" fill="hold" nodeType="afterEffect">
                                  <p:stCondLst>
                                    <p:cond delay="0"/>
                                  </p:stCondLst>
                                  <p:childTnLst>
                                    <p:set>
                                      <p:cBhvr>
                                        <p:cTn id="444" dur="1" fill="hold">
                                          <p:stCondLst>
                                            <p:cond delay="0"/>
                                          </p:stCondLst>
                                        </p:cTn>
                                        <p:tgtEl>
                                          <p:spTgt spid="35608"/>
                                        </p:tgtEl>
                                        <p:attrNameLst>
                                          <p:attrName>style.visibility</p:attrName>
                                        </p:attrNameLst>
                                      </p:cBhvr>
                                      <p:to>
                                        <p:strVal val="visible"/>
                                      </p:to>
                                    </p:set>
                                  </p:childTnLst>
                                </p:cTn>
                              </p:par>
                            </p:childTnLst>
                          </p:cTn>
                        </p:par>
                      </p:childTnLst>
                    </p:cTn>
                  </p:par>
                  <p:par>
                    <p:cTn id="445" fill="hold">
                      <p:stCondLst>
                        <p:cond delay="indefinite"/>
                      </p:stCondLst>
                      <p:childTnLst>
                        <p:par>
                          <p:cTn id="446" fill="hold">
                            <p:stCondLst>
                              <p:cond delay="0"/>
                            </p:stCondLst>
                            <p:childTnLst>
                              <p:par>
                                <p:cTn id="447" presetID="1" presetClass="exit" presetSubtype="0" fill="hold" nodeType="clickEffect">
                                  <p:stCondLst>
                                    <p:cond delay="0"/>
                                  </p:stCondLst>
                                  <p:childTnLst>
                                    <p:set>
                                      <p:cBhvr>
                                        <p:cTn id="448" dur="1" fill="hold">
                                          <p:stCondLst>
                                            <p:cond delay="0"/>
                                          </p:stCondLst>
                                        </p:cTn>
                                        <p:tgtEl>
                                          <p:spTgt spid="35608"/>
                                        </p:tgtEl>
                                        <p:attrNameLst>
                                          <p:attrName>style.visibility</p:attrName>
                                        </p:attrNameLst>
                                      </p:cBhvr>
                                      <p:to>
                                        <p:strVal val="hidden"/>
                                      </p:to>
                                    </p:set>
                                  </p:childTnLst>
                                </p:cTn>
                              </p:par>
                            </p:childTnLst>
                          </p:cTn>
                        </p:par>
                        <p:par>
                          <p:cTn id="449" fill="hold">
                            <p:stCondLst>
                              <p:cond delay="0"/>
                            </p:stCondLst>
                            <p:childTnLst>
                              <p:par>
                                <p:cTn id="450" presetID="1" presetClass="entr" presetSubtype="0" fill="hold" nodeType="afterEffect">
                                  <p:stCondLst>
                                    <p:cond delay="0"/>
                                  </p:stCondLst>
                                  <p:childTnLst>
                                    <p:set>
                                      <p:cBhvr>
                                        <p:cTn id="451" dur="1" fill="hold">
                                          <p:stCondLst>
                                            <p:cond delay="0"/>
                                          </p:stCondLst>
                                        </p:cTn>
                                        <p:tgtEl>
                                          <p:spTgt spid="35604"/>
                                        </p:tgtEl>
                                        <p:attrNameLst>
                                          <p:attrName>style.visibility</p:attrName>
                                        </p:attrNameLst>
                                      </p:cBhvr>
                                      <p:to>
                                        <p:strVal val="visible"/>
                                      </p:to>
                                    </p:set>
                                  </p:childTnLst>
                                </p:cTn>
                              </p:par>
                            </p:childTnLst>
                          </p:cTn>
                        </p:par>
                      </p:childTnLst>
                    </p:cTn>
                  </p:par>
                  <p:par>
                    <p:cTn id="452" fill="hold">
                      <p:stCondLst>
                        <p:cond delay="indefinite"/>
                      </p:stCondLst>
                      <p:childTnLst>
                        <p:par>
                          <p:cTn id="453" fill="hold">
                            <p:stCondLst>
                              <p:cond delay="0"/>
                            </p:stCondLst>
                            <p:childTnLst>
                              <p:par>
                                <p:cTn id="454" presetID="1" presetClass="exit" presetSubtype="0" fill="hold" nodeType="clickEffect">
                                  <p:stCondLst>
                                    <p:cond delay="0"/>
                                  </p:stCondLst>
                                  <p:childTnLst>
                                    <p:set>
                                      <p:cBhvr>
                                        <p:cTn id="455" dur="1" fill="hold">
                                          <p:stCondLst>
                                            <p:cond delay="0"/>
                                          </p:stCondLst>
                                        </p:cTn>
                                        <p:tgtEl>
                                          <p:spTgt spid="35604"/>
                                        </p:tgtEl>
                                        <p:attrNameLst>
                                          <p:attrName>style.visibility</p:attrName>
                                        </p:attrNameLst>
                                      </p:cBhvr>
                                      <p:to>
                                        <p:strVal val="hidden"/>
                                      </p:to>
                                    </p:set>
                                  </p:childTnLst>
                                </p:cTn>
                              </p:par>
                            </p:childTnLst>
                          </p:cTn>
                        </p:par>
                        <p:par>
                          <p:cTn id="456" fill="hold">
                            <p:stCondLst>
                              <p:cond delay="0"/>
                            </p:stCondLst>
                            <p:childTnLst>
                              <p:par>
                                <p:cTn id="457" presetID="1" presetClass="entr" presetSubtype="0" fill="hold" nodeType="afterEffect">
                                  <p:stCondLst>
                                    <p:cond delay="0"/>
                                  </p:stCondLst>
                                  <p:childTnLst>
                                    <p:set>
                                      <p:cBhvr>
                                        <p:cTn id="458" dur="1" fill="hold">
                                          <p:stCondLst>
                                            <p:cond delay="0"/>
                                          </p:stCondLst>
                                        </p:cTn>
                                        <p:tgtEl>
                                          <p:spTgt spid="35605"/>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presetID="1" presetClass="exit" presetSubtype="0" fill="hold" nodeType="clickEffect">
                                  <p:stCondLst>
                                    <p:cond delay="0"/>
                                  </p:stCondLst>
                                  <p:childTnLst>
                                    <p:set>
                                      <p:cBhvr>
                                        <p:cTn id="462" dur="1" fill="hold">
                                          <p:stCondLst>
                                            <p:cond delay="0"/>
                                          </p:stCondLst>
                                        </p:cTn>
                                        <p:tgtEl>
                                          <p:spTgt spid="35605"/>
                                        </p:tgtEl>
                                        <p:attrNameLst>
                                          <p:attrName>style.visibility</p:attrName>
                                        </p:attrNameLst>
                                      </p:cBhvr>
                                      <p:to>
                                        <p:strVal val="hidden"/>
                                      </p:to>
                                    </p:set>
                                  </p:childTnLst>
                                </p:cTn>
                              </p:par>
                            </p:childTnLst>
                          </p:cTn>
                        </p:par>
                        <p:par>
                          <p:cTn id="463" fill="hold">
                            <p:stCondLst>
                              <p:cond delay="0"/>
                            </p:stCondLst>
                            <p:childTnLst>
                              <p:par>
                                <p:cTn id="464" presetID="1" presetClass="entr" presetSubtype="0" fill="hold" nodeType="afterEffect">
                                  <p:stCondLst>
                                    <p:cond delay="0"/>
                                  </p:stCondLst>
                                  <p:childTnLst>
                                    <p:set>
                                      <p:cBhvr>
                                        <p:cTn id="465" dur="1" fill="hold">
                                          <p:stCondLst>
                                            <p:cond delay="0"/>
                                          </p:stCondLst>
                                        </p:cTn>
                                        <p:tgtEl>
                                          <p:spTgt spid="35606"/>
                                        </p:tgtEl>
                                        <p:attrNameLst>
                                          <p:attrName>style.visibility</p:attrName>
                                        </p:attrNameLst>
                                      </p:cBhvr>
                                      <p:to>
                                        <p:strVal val="visible"/>
                                      </p:to>
                                    </p:set>
                                  </p:childTnLst>
                                </p:cTn>
                              </p:par>
                            </p:childTnLst>
                          </p:cTn>
                        </p:par>
                      </p:childTnLst>
                    </p:cTn>
                  </p:par>
                  <p:par>
                    <p:cTn id="466" fill="hold">
                      <p:stCondLst>
                        <p:cond delay="indefinite"/>
                      </p:stCondLst>
                      <p:childTnLst>
                        <p:par>
                          <p:cTn id="467" fill="hold">
                            <p:stCondLst>
                              <p:cond delay="0"/>
                            </p:stCondLst>
                            <p:childTnLst>
                              <p:par>
                                <p:cTn id="468" presetID="1" presetClass="exit" presetSubtype="0" fill="hold" nodeType="clickEffect">
                                  <p:stCondLst>
                                    <p:cond delay="0"/>
                                  </p:stCondLst>
                                  <p:childTnLst>
                                    <p:set>
                                      <p:cBhvr>
                                        <p:cTn id="469" dur="1" fill="hold">
                                          <p:stCondLst>
                                            <p:cond delay="0"/>
                                          </p:stCondLst>
                                        </p:cTn>
                                        <p:tgtEl>
                                          <p:spTgt spid="35606"/>
                                        </p:tgtEl>
                                        <p:attrNameLst>
                                          <p:attrName>style.visibility</p:attrName>
                                        </p:attrNameLst>
                                      </p:cBhvr>
                                      <p:to>
                                        <p:strVal val="hidden"/>
                                      </p:to>
                                    </p:set>
                                  </p:childTnLst>
                                </p:cTn>
                              </p:par>
                            </p:childTnLst>
                          </p:cTn>
                        </p:par>
                        <p:par>
                          <p:cTn id="470" fill="hold">
                            <p:stCondLst>
                              <p:cond delay="0"/>
                            </p:stCondLst>
                            <p:childTnLst>
                              <p:par>
                                <p:cTn id="471" presetID="1" presetClass="entr" presetSubtype="0" fill="hold" nodeType="afterEffect">
                                  <p:stCondLst>
                                    <p:cond delay="0"/>
                                  </p:stCondLst>
                                  <p:childTnLst>
                                    <p:set>
                                      <p:cBhvr>
                                        <p:cTn id="472" dur="1" fill="hold">
                                          <p:stCondLst>
                                            <p:cond delay="0"/>
                                          </p:stCondLst>
                                        </p:cTn>
                                        <p:tgtEl>
                                          <p:spTgt spid="35607"/>
                                        </p:tgtEl>
                                        <p:attrNameLst>
                                          <p:attrName>style.visibility</p:attrName>
                                        </p:attrNameLst>
                                      </p:cBhvr>
                                      <p:to>
                                        <p:strVal val="visible"/>
                                      </p:to>
                                    </p:set>
                                  </p:childTnLst>
                                </p:cTn>
                              </p:par>
                            </p:childTnLst>
                          </p:cTn>
                        </p:par>
                      </p:childTnLst>
                    </p:cTn>
                  </p:par>
                  <p:par>
                    <p:cTn id="473" fill="hold">
                      <p:stCondLst>
                        <p:cond delay="indefinite"/>
                      </p:stCondLst>
                      <p:childTnLst>
                        <p:par>
                          <p:cTn id="474" fill="hold">
                            <p:stCondLst>
                              <p:cond delay="0"/>
                            </p:stCondLst>
                            <p:childTnLst>
                              <p:par>
                                <p:cTn id="475" presetID="1" presetClass="exit" presetSubtype="0" fill="hold" nodeType="clickEffect">
                                  <p:stCondLst>
                                    <p:cond delay="0"/>
                                  </p:stCondLst>
                                  <p:childTnLst>
                                    <p:set>
                                      <p:cBhvr>
                                        <p:cTn id="476" dur="1" fill="hold">
                                          <p:stCondLst>
                                            <p:cond delay="0"/>
                                          </p:stCondLst>
                                        </p:cTn>
                                        <p:tgtEl>
                                          <p:spTgt spid="356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6" grpId="0" animBg="1"/>
      <p:bldP spid="787" grpId="0" animBg="1"/>
      <p:bldP spid="788" grpId="0" animBg="1"/>
      <p:bldP spid="789" grpId="0" animBg="1"/>
      <p:bldP spid="79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IE"/>
              <a:t>Erosion Example 1</a:t>
            </a:r>
            <a:endParaRPr lang="en-US"/>
          </a:p>
        </p:txBody>
      </p:sp>
      <p:sp>
        <p:nvSpPr>
          <p:cNvPr id="38915" name="Rectangle 3"/>
          <p:cNvSpPr>
            <a:spLocks noGrp="1" noChangeArrowheads="1"/>
          </p:cNvSpPr>
          <p:nvPr>
            <p:ph type="body" idx="1"/>
          </p:nvPr>
        </p:nvSpPr>
        <p:spPr>
          <a:xfrm>
            <a:off x="0" y="6334125"/>
            <a:ext cx="9144000" cy="523875"/>
          </a:xfrm>
        </p:spPr>
        <p:txBody>
          <a:bodyPr/>
          <a:lstStyle/>
          <a:p>
            <a:pPr marL="0" indent="0" algn="ctr" eaLnBrk="1" hangingPunct="1">
              <a:buFontTx/>
              <a:buNone/>
            </a:pPr>
            <a:r>
              <a:rPr lang="en-IE" sz="2400" b="1"/>
              <a:t>Watch out:</a:t>
            </a:r>
            <a:r>
              <a:rPr lang="en-IE" sz="2400"/>
              <a:t> In these examples a 1 refers to a black pixel!</a:t>
            </a:r>
            <a:endParaRPr lang="en-US" sz="2400"/>
          </a:p>
        </p:txBody>
      </p:sp>
      <p:pic>
        <p:nvPicPr>
          <p:cNvPr id="38916" name="Picture 6" descr="erosion"/>
          <p:cNvPicPr>
            <a:picLocks noChangeAspect="1" noChangeArrowheads="1"/>
          </p:cNvPicPr>
          <p:nvPr/>
        </p:nvPicPr>
        <p:blipFill>
          <a:blip r:embed="rId3" cstate="print"/>
          <a:srcRect t="10249"/>
          <a:stretch>
            <a:fillRect/>
          </a:stretch>
        </p:blipFill>
        <p:spPr bwMode="auto">
          <a:xfrm>
            <a:off x="285750" y="1990725"/>
            <a:ext cx="8297863" cy="2460625"/>
          </a:xfrm>
          <a:prstGeom prst="rect">
            <a:avLst/>
          </a:prstGeom>
          <a:noFill/>
          <a:ln w="9525">
            <a:noFill/>
            <a:miter lim="800000"/>
            <a:headEnd/>
            <a:tailEnd/>
          </a:ln>
        </p:spPr>
      </p:pic>
      <p:sp>
        <p:nvSpPr>
          <p:cNvPr id="38917" name="Text Box 7"/>
          <p:cNvSpPr txBox="1">
            <a:spLocks noChangeArrowheads="1"/>
          </p:cNvSpPr>
          <p:nvPr/>
        </p:nvSpPr>
        <p:spPr bwMode="auto">
          <a:xfrm>
            <a:off x="1150938" y="3648075"/>
            <a:ext cx="1657350" cy="366713"/>
          </a:xfrm>
          <a:prstGeom prst="rect">
            <a:avLst/>
          </a:prstGeom>
          <a:noFill/>
          <a:ln w="12700">
            <a:noFill/>
            <a:miter lim="800000"/>
            <a:headEnd/>
            <a:tailEnd/>
          </a:ln>
        </p:spPr>
        <p:txBody>
          <a:bodyPr wrap="none">
            <a:spAutoFit/>
          </a:bodyPr>
          <a:lstStyle/>
          <a:p>
            <a:pPr algn="ctr"/>
            <a:r>
              <a:rPr lang="en-IE"/>
              <a:t>Original image</a:t>
            </a:r>
            <a:endParaRPr lang="en-US"/>
          </a:p>
        </p:txBody>
      </p:sp>
      <p:sp>
        <p:nvSpPr>
          <p:cNvPr id="38918" name="Text Box 8"/>
          <p:cNvSpPr txBox="1">
            <a:spLocks noChangeArrowheads="1"/>
          </p:cNvSpPr>
          <p:nvPr/>
        </p:nvSpPr>
        <p:spPr bwMode="auto">
          <a:xfrm>
            <a:off x="3209925" y="3648075"/>
            <a:ext cx="2228850" cy="915988"/>
          </a:xfrm>
          <a:prstGeom prst="rect">
            <a:avLst/>
          </a:prstGeom>
          <a:noFill/>
          <a:ln w="12700">
            <a:noFill/>
            <a:miter lim="800000"/>
            <a:headEnd/>
            <a:tailEnd/>
          </a:ln>
        </p:spPr>
        <p:txBody>
          <a:bodyPr>
            <a:spAutoFit/>
          </a:bodyPr>
          <a:lstStyle/>
          <a:p>
            <a:pPr algn="ctr"/>
            <a:r>
              <a:rPr lang="en-IE"/>
              <a:t>Erosion by 3*3 square structuring element</a:t>
            </a:r>
            <a:endParaRPr lang="en-US"/>
          </a:p>
        </p:txBody>
      </p:sp>
      <p:sp>
        <p:nvSpPr>
          <p:cNvPr id="38919" name="Text Box 9"/>
          <p:cNvSpPr txBox="1">
            <a:spLocks noChangeArrowheads="1"/>
          </p:cNvSpPr>
          <p:nvPr/>
        </p:nvSpPr>
        <p:spPr bwMode="auto">
          <a:xfrm>
            <a:off x="5605463" y="3648075"/>
            <a:ext cx="2368550" cy="915988"/>
          </a:xfrm>
          <a:prstGeom prst="rect">
            <a:avLst/>
          </a:prstGeom>
          <a:noFill/>
          <a:ln w="12700">
            <a:noFill/>
            <a:miter lim="800000"/>
            <a:headEnd/>
            <a:tailEnd/>
          </a:ln>
        </p:spPr>
        <p:txBody>
          <a:bodyPr>
            <a:spAutoFit/>
          </a:bodyPr>
          <a:lstStyle/>
          <a:p>
            <a:pPr algn="ctr"/>
            <a:r>
              <a:rPr lang="en-IE"/>
              <a:t>Erosion by 5*5 square structuring element</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pPr eaLnBrk="1" hangingPunct="1"/>
            <a:r>
              <a:rPr lang="en-IE"/>
              <a:t>Erosion Example 2</a:t>
            </a:r>
            <a:endParaRPr lang="en-US"/>
          </a:p>
        </p:txBody>
      </p:sp>
      <p:graphicFrame>
        <p:nvGraphicFramePr>
          <p:cNvPr id="40962" name="Object 2"/>
          <p:cNvGraphicFramePr>
            <a:graphicFrameLocks noChangeAspect="1"/>
          </p:cNvGraphicFramePr>
          <p:nvPr/>
        </p:nvGraphicFramePr>
        <p:xfrm>
          <a:off x="2322513" y="1747838"/>
          <a:ext cx="4357687" cy="4321175"/>
        </p:xfrm>
        <a:graphic>
          <a:graphicData uri="http://schemas.openxmlformats.org/presentationml/2006/ole">
            <mc:AlternateContent xmlns:mc="http://schemas.openxmlformats.org/markup-compatibility/2006">
              <mc:Choice xmlns:v="urn:schemas-microsoft-com:vml" Requires="v">
                <p:oleObj spid="_x0000_s22547" name="CorelPhotoPaint.Image.11" r:id="rId4" imgW="4357125" imgH="4321890" progId="">
                  <p:embed/>
                </p:oleObj>
              </mc:Choice>
              <mc:Fallback>
                <p:oleObj name="CorelPhotoPaint.Image.11" r:id="rId4" imgW="4357125" imgH="432189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2513" y="1747838"/>
                        <a:ext cx="4357687" cy="432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64" name="Text Box 5"/>
          <p:cNvSpPr txBox="1">
            <a:spLocks noChangeArrowheads="1"/>
          </p:cNvSpPr>
          <p:nvPr/>
        </p:nvSpPr>
        <p:spPr bwMode="auto">
          <a:xfrm>
            <a:off x="962025" y="2505075"/>
            <a:ext cx="1319213" cy="641350"/>
          </a:xfrm>
          <a:prstGeom prst="rect">
            <a:avLst/>
          </a:prstGeom>
          <a:noFill/>
          <a:ln w="12700">
            <a:noFill/>
            <a:miter lim="800000"/>
            <a:headEnd/>
            <a:tailEnd/>
          </a:ln>
        </p:spPr>
        <p:txBody>
          <a:bodyPr>
            <a:spAutoFit/>
          </a:bodyPr>
          <a:lstStyle/>
          <a:p>
            <a:pPr algn="r"/>
            <a:r>
              <a:rPr lang="en-IE"/>
              <a:t>Original image</a:t>
            </a:r>
            <a:endParaRPr lang="en-US"/>
          </a:p>
        </p:txBody>
      </p:sp>
      <p:sp>
        <p:nvSpPr>
          <p:cNvPr id="40965" name="Text Box 6"/>
          <p:cNvSpPr txBox="1">
            <a:spLocks noChangeArrowheads="1"/>
          </p:cNvSpPr>
          <p:nvPr/>
        </p:nvSpPr>
        <p:spPr bwMode="auto">
          <a:xfrm>
            <a:off x="6650038" y="2381250"/>
            <a:ext cx="1530350" cy="915988"/>
          </a:xfrm>
          <a:prstGeom prst="rect">
            <a:avLst/>
          </a:prstGeom>
          <a:noFill/>
          <a:ln w="12700">
            <a:noFill/>
            <a:miter lim="800000"/>
            <a:headEnd/>
            <a:tailEnd/>
          </a:ln>
        </p:spPr>
        <p:txBody>
          <a:bodyPr>
            <a:spAutoFit/>
          </a:bodyPr>
          <a:lstStyle/>
          <a:p>
            <a:r>
              <a:rPr lang="en-IE"/>
              <a:t>After erosion with a disc of radius 10</a:t>
            </a:r>
            <a:endParaRPr lang="en-US"/>
          </a:p>
        </p:txBody>
      </p:sp>
      <p:sp>
        <p:nvSpPr>
          <p:cNvPr id="40966" name="Text Box 7"/>
          <p:cNvSpPr txBox="1">
            <a:spLocks noChangeArrowheads="1"/>
          </p:cNvSpPr>
          <p:nvPr/>
        </p:nvSpPr>
        <p:spPr bwMode="auto">
          <a:xfrm>
            <a:off x="6654800" y="4552950"/>
            <a:ext cx="1530350" cy="915988"/>
          </a:xfrm>
          <a:prstGeom prst="rect">
            <a:avLst/>
          </a:prstGeom>
          <a:noFill/>
          <a:ln w="12700">
            <a:noFill/>
            <a:miter lim="800000"/>
            <a:headEnd/>
            <a:tailEnd/>
          </a:ln>
        </p:spPr>
        <p:txBody>
          <a:bodyPr>
            <a:spAutoFit/>
          </a:bodyPr>
          <a:lstStyle/>
          <a:p>
            <a:r>
              <a:rPr lang="en-IE"/>
              <a:t>After erosion with a disc of radius 20</a:t>
            </a:r>
            <a:endParaRPr lang="en-US"/>
          </a:p>
        </p:txBody>
      </p:sp>
      <p:sp>
        <p:nvSpPr>
          <p:cNvPr id="40967" name="Text Box 8"/>
          <p:cNvSpPr txBox="1">
            <a:spLocks noChangeArrowheads="1"/>
          </p:cNvSpPr>
          <p:nvPr/>
        </p:nvSpPr>
        <p:spPr bwMode="auto">
          <a:xfrm>
            <a:off x="822325" y="4514850"/>
            <a:ext cx="1530350" cy="915988"/>
          </a:xfrm>
          <a:prstGeom prst="rect">
            <a:avLst/>
          </a:prstGeom>
          <a:noFill/>
          <a:ln w="12700">
            <a:noFill/>
            <a:miter lim="800000"/>
            <a:headEnd/>
            <a:tailEnd/>
          </a:ln>
        </p:spPr>
        <p:txBody>
          <a:bodyPr>
            <a:spAutoFit/>
          </a:bodyPr>
          <a:lstStyle/>
          <a:p>
            <a:pPr algn="r"/>
            <a:r>
              <a:rPr lang="en-IE"/>
              <a:t>After erosion with a disc of radius 5</a:t>
            </a:r>
            <a:endParaRPr lang="en-US"/>
          </a:p>
        </p:txBody>
      </p:sp>
      <p:grpSp>
        <p:nvGrpSpPr>
          <p:cNvPr id="2" name="Group 9"/>
          <p:cNvGrpSpPr>
            <a:grpSpLocks/>
          </p:cNvGrpSpPr>
          <p:nvPr/>
        </p:nvGrpSpPr>
        <p:grpSpPr bwMode="auto">
          <a:xfrm>
            <a:off x="-3175" y="1631950"/>
            <a:ext cx="260350" cy="5229225"/>
            <a:chOff x="-2" y="1034"/>
            <a:chExt cx="164" cy="3294"/>
          </a:xfrm>
        </p:grpSpPr>
        <p:pic>
          <p:nvPicPr>
            <p:cNvPr id="40969" name="Picture 10" descr="book"/>
            <p:cNvPicPr>
              <a:picLocks noChangeAspect="1" noChangeArrowheads="1"/>
            </p:cNvPicPr>
            <p:nvPr/>
          </p:nvPicPr>
          <p:blipFill>
            <a:blip r:embed="rId6" cstate="print"/>
            <a:srcRect/>
            <a:stretch>
              <a:fillRect/>
            </a:stretch>
          </p:blipFill>
          <p:spPr bwMode="auto">
            <a:xfrm rot="-5400000">
              <a:off x="17" y="4184"/>
              <a:ext cx="125" cy="164"/>
            </a:xfrm>
            <a:prstGeom prst="rect">
              <a:avLst/>
            </a:prstGeom>
            <a:noFill/>
            <a:ln w="9525">
              <a:noFill/>
              <a:miter lim="800000"/>
              <a:headEnd/>
              <a:tailEnd/>
            </a:ln>
          </p:spPr>
        </p:pic>
        <p:sp>
          <p:nvSpPr>
            <p:cNvPr id="40970" name="Rectangle 11"/>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IE"/>
              <a:t>Contents</a:t>
            </a:r>
            <a:endParaRPr lang="en-US"/>
          </a:p>
        </p:txBody>
      </p:sp>
      <p:sp>
        <p:nvSpPr>
          <p:cNvPr id="16387" name="Rectangle 3"/>
          <p:cNvSpPr>
            <a:spLocks noGrp="1" noChangeArrowheads="1"/>
          </p:cNvSpPr>
          <p:nvPr>
            <p:ph type="body" idx="1"/>
          </p:nvPr>
        </p:nvSpPr>
        <p:spPr>
          <a:xfrm>
            <a:off x="457200" y="1333500"/>
            <a:ext cx="8420100" cy="5524500"/>
          </a:xfrm>
        </p:spPr>
        <p:txBody>
          <a:bodyPr/>
          <a:lstStyle/>
          <a:p>
            <a:pPr marL="0" indent="0" eaLnBrk="1" hangingPunct="1">
              <a:spcBef>
                <a:spcPts val="600"/>
              </a:spcBef>
              <a:spcAft>
                <a:spcPts val="600"/>
              </a:spcAft>
              <a:buFontTx/>
              <a:buNone/>
            </a:pPr>
            <a:r>
              <a:rPr lang="en-IE" dirty="0"/>
              <a:t>Once segmentation is complete, morphological operations can be used to remove imperfections in the segmented image and provide information on the form and structure of the image</a:t>
            </a:r>
          </a:p>
          <a:p>
            <a:pPr marL="0" indent="0" eaLnBrk="1" hangingPunct="1">
              <a:spcBef>
                <a:spcPts val="600"/>
              </a:spcBef>
              <a:spcAft>
                <a:spcPts val="600"/>
              </a:spcAft>
              <a:buFontTx/>
              <a:buNone/>
            </a:pPr>
            <a:r>
              <a:rPr lang="en-IE" dirty="0"/>
              <a:t>In this lecture we will consider</a:t>
            </a:r>
          </a:p>
          <a:p>
            <a:pPr marL="900113" lvl="1" indent="-442913" eaLnBrk="1" hangingPunct="1">
              <a:spcBef>
                <a:spcPts val="600"/>
              </a:spcBef>
              <a:spcAft>
                <a:spcPts val="600"/>
              </a:spcAft>
            </a:pPr>
            <a:r>
              <a:rPr lang="en-IE" dirty="0"/>
              <a:t>What is morphology?</a:t>
            </a:r>
          </a:p>
          <a:p>
            <a:pPr marL="900113" lvl="1" indent="-442913" eaLnBrk="1" hangingPunct="1">
              <a:spcBef>
                <a:spcPts val="600"/>
              </a:spcBef>
              <a:spcAft>
                <a:spcPts val="600"/>
              </a:spcAft>
            </a:pPr>
            <a:r>
              <a:rPr lang="en-IE" dirty="0"/>
              <a:t>Simple morphological operations</a:t>
            </a:r>
          </a:p>
          <a:p>
            <a:pPr marL="900113" lvl="1" indent="-442913" eaLnBrk="1" hangingPunct="1">
              <a:spcBef>
                <a:spcPts val="600"/>
              </a:spcBef>
              <a:spcAft>
                <a:spcPts val="600"/>
              </a:spcAft>
            </a:pPr>
            <a:r>
              <a:rPr lang="en-IE" dirty="0"/>
              <a:t>Compound operations</a:t>
            </a:r>
          </a:p>
          <a:p>
            <a:pPr marL="900113" lvl="1" indent="-442913" eaLnBrk="1" hangingPunct="1">
              <a:spcBef>
                <a:spcPts val="600"/>
              </a:spcBef>
              <a:spcAft>
                <a:spcPts val="600"/>
              </a:spcAft>
            </a:pPr>
            <a:r>
              <a:rPr lang="en-IE" dirty="0"/>
              <a:t>Morphological algorithms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lstStyle/>
          <a:p>
            <a:pPr eaLnBrk="1" hangingPunct="1"/>
            <a:r>
              <a:rPr lang="en-IE"/>
              <a:t>What Is Erosion For?</a:t>
            </a:r>
            <a:endParaRPr lang="en-US"/>
          </a:p>
        </p:txBody>
      </p:sp>
      <p:sp>
        <p:nvSpPr>
          <p:cNvPr id="43013" name="Rectangle 3"/>
          <p:cNvSpPr>
            <a:spLocks noGrp="1" noChangeArrowheads="1"/>
          </p:cNvSpPr>
          <p:nvPr>
            <p:ph type="body" idx="1"/>
          </p:nvPr>
        </p:nvSpPr>
        <p:spPr/>
        <p:txBody>
          <a:bodyPr/>
          <a:lstStyle/>
          <a:p>
            <a:pPr marL="0" indent="0" eaLnBrk="1" hangingPunct="1">
              <a:buFontTx/>
              <a:buNone/>
            </a:pPr>
            <a:r>
              <a:rPr lang="en-IE"/>
              <a:t>Erosion can split apart joined objects</a:t>
            </a:r>
          </a:p>
          <a:p>
            <a:pPr marL="0" indent="0" eaLnBrk="1" hangingPunct="1">
              <a:buFontTx/>
              <a:buNone/>
            </a:pPr>
            <a:endParaRPr lang="en-IE"/>
          </a:p>
          <a:p>
            <a:pPr marL="0" indent="0" eaLnBrk="1" hangingPunct="1">
              <a:buFontTx/>
              <a:buNone/>
            </a:pPr>
            <a:endParaRPr lang="en-IE"/>
          </a:p>
          <a:p>
            <a:pPr marL="0" indent="0" eaLnBrk="1" hangingPunct="1">
              <a:buFontTx/>
              <a:buNone/>
            </a:pPr>
            <a:endParaRPr lang="en-IE"/>
          </a:p>
          <a:p>
            <a:pPr marL="0" indent="0" eaLnBrk="1" hangingPunct="1">
              <a:buFontTx/>
              <a:buNone/>
            </a:pPr>
            <a:endParaRPr lang="en-IE" sz="1200"/>
          </a:p>
          <a:p>
            <a:pPr marL="0" indent="0" eaLnBrk="1" hangingPunct="1">
              <a:buFontTx/>
              <a:buNone/>
            </a:pPr>
            <a:r>
              <a:rPr lang="en-IE"/>
              <a:t>Erosion can strip away extrusions</a:t>
            </a:r>
          </a:p>
          <a:p>
            <a:pPr marL="0" indent="0" eaLnBrk="1" hangingPunct="1">
              <a:buFontTx/>
              <a:buNone/>
            </a:pPr>
            <a:endParaRPr lang="en-IE"/>
          </a:p>
          <a:p>
            <a:pPr marL="0" indent="0" eaLnBrk="1" hangingPunct="1">
              <a:buFontTx/>
              <a:buNone/>
            </a:pPr>
            <a:endParaRPr lang="en-IE"/>
          </a:p>
          <a:p>
            <a:pPr marL="0" indent="0" eaLnBrk="1" hangingPunct="1">
              <a:buFontTx/>
              <a:buNone/>
            </a:pPr>
            <a:endParaRPr lang="en-IE"/>
          </a:p>
          <a:p>
            <a:pPr marL="0" indent="0" eaLnBrk="1" hangingPunct="1">
              <a:buFontTx/>
              <a:buNone/>
            </a:pPr>
            <a:r>
              <a:rPr lang="en-IE" b="1"/>
              <a:t>Watch out:</a:t>
            </a:r>
            <a:r>
              <a:rPr lang="en-IE"/>
              <a:t> Erosion shrinks objects</a:t>
            </a:r>
            <a:endParaRPr lang="en-US"/>
          </a:p>
        </p:txBody>
      </p:sp>
      <p:graphicFrame>
        <p:nvGraphicFramePr>
          <p:cNvPr id="43010" name="Object 2"/>
          <p:cNvGraphicFramePr>
            <a:graphicFrameLocks noChangeAspect="1"/>
          </p:cNvGraphicFramePr>
          <p:nvPr/>
        </p:nvGraphicFramePr>
        <p:xfrm>
          <a:off x="1200150" y="4418013"/>
          <a:ext cx="3898900" cy="1749425"/>
        </p:xfrm>
        <a:graphic>
          <a:graphicData uri="http://schemas.openxmlformats.org/presentationml/2006/ole">
            <mc:AlternateContent xmlns:mc="http://schemas.openxmlformats.org/markup-compatibility/2006">
              <mc:Choice xmlns:v="urn:schemas-microsoft-com:vml" Requires="v">
                <p:oleObj spid="_x0000_s23588" name="CorelPhotoPaint.Image.9" r:id="rId4" imgW="5388875" imgH="6376429" progId="">
                  <p:embed/>
                </p:oleObj>
              </mc:Choice>
              <mc:Fallback>
                <p:oleObj name="CorelPhotoPaint.Image.9" r:id="rId4" imgW="5388875" imgH="6376429"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l="13814" t="44785" r="13844" b="27782"/>
                      <a:stretch>
                        <a:fillRect/>
                      </a:stretch>
                    </p:blipFill>
                    <p:spPr bwMode="auto">
                      <a:xfrm>
                        <a:off x="1200150" y="4418013"/>
                        <a:ext cx="3898900" cy="174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14" name="Text Box 5"/>
          <p:cNvSpPr txBox="1">
            <a:spLocks noChangeArrowheads="1"/>
          </p:cNvSpPr>
          <p:nvPr/>
        </p:nvSpPr>
        <p:spPr bwMode="auto">
          <a:xfrm>
            <a:off x="2355850" y="3346450"/>
            <a:ext cx="2508250" cy="366713"/>
          </a:xfrm>
          <a:prstGeom prst="rect">
            <a:avLst/>
          </a:prstGeom>
          <a:noFill/>
          <a:ln w="12700">
            <a:noFill/>
            <a:miter lim="800000"/>
            <a:headEnd/>
            <a:tailEnd/>
          </a:ln>
        </p:spPr>
        <p:txBody>
          <a:bodyPr wrap="none">
            <a:spAutoFit/>
          </a:bodyPr>
          <a:lstStyle/>
          <a:p>
            <a:r>
              <a:rPr lang="en-IE"/>
              <a:t>Erosion can split apart </a:t>
            </a:r>
            <a:endParaRPr lang="en-US"/>
          </a:p>
        </p:txBody>
      </p:sp>
      <p:graphicFrame>
        <p:nvGraphicFramePr>
          <p:cNvPr id="43011" name="Object 3"/>
          <p:cNvGraphicFramePr>
            <a:graphicFrameLocks noChangeAspect="1"/>
          </p:cNvGraphicFramePr>
          <p:nvPr/>
        </p:nvGraphicFramePr>
        <p:xfrm>
          <a:off x="1047750" y="1946275"/>
          <a:ext cx="3660775" cy="1876425"/>
        </p:xfrm>
        <a:graphic>
          <a:graphicData uri="http://schemas.openxmlformats.org/presentationml/2006/ole">
            <mc:AlternateContent xmlns:mc="http://schemas.openxmlformats.org/markup-compatibility/2006">
              <mc:Choice xmlns:v="urn:schemas-microsoft-com:vml" Requires="v">
                <p:oleObj spid="_x0000_s23589" name="CorelPhotoPaint.Image.9" r:id="rId6" imgW="5388875" imgH="6376429" progId="">
                  <p:embed/>
                </p:oleObj>
              </mc:Choice>
              <mc:Fallback>
                <p:oleObj name="CorelPhotoPaint.Image.9" r:id="rId6" imgW="5388875" imgH="6376429"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l="16171" t="2415" r="15906" b="68159"/>
                      <a:stretch>
                        <a:fillRect/>
                      </a:stretch>
                    </p:blipFill>
                    <p:spPr bwMode="auto">
                      <a:xfrm>
                        <a:off x="1047750" y="1946275"/>
                        <a:ext cx="3660775"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lstStyle/>
          <a:p>
            <a:pPr eaLnBrk="1" hangingPunct="1"/>
            <a:r>
              <a:rPr lang="en-IE"/>
              <a:t>Dilation</a:t>
            </a:r>
            <a:endParaRPr lang="en-US"/>
          </a:p>
        </p:txBody>
      </p:sp>
      <p:sp>
        <p:nvSpPr>
          <p:cNvPr id="45061" name="Rectangle 3"/>
          <p:cNvSpPr>
            <a:spLocks noGrp="1" noChangeArrowheads="1"/>
          </p:cNvSpPr>
          <p:nvPr>
            <p:ph type="body" idx="1"/>
          </p:nvPr>
        </p:nvSpPr>
        <p:spPr/>
        <p:txBody>
          <a:bodyPr/>
          <a:lstStyle/>
          <a:p>
            <a:pPr marL="0" indent="0" eaLnBrk="1" hangingPunct="1">
              <a:buFontTx/>
              <a:buNone/>
            </a:pPr>
            <a:r>
              <a:rPr lang="en-IE" dirty="0"/>
              <a:t>Dilation of image </a:t>
            </a:r>
            <a:r>
              <a:rPr lang="en-IE" i="1" dirty="0">
                <a:latin typeface="Times New Roman" pitchFamily="18" charset="0"/>
              </a:rPr>
              <a:t>f</a:t>
            </a:r>
            <a:r>
              <a:rPr lang="en-IE" dirty="0"/>
              <a:t> by structuring element </a:t>
            </a:r>
            <a:r>
              <a:rPr lang="en-IE" i="1" dirty="0">
                <a:latin typeface="Times New Roman" pitchFamily="18" charset="0"/>
              </a:rPr>
              <a:t>s</a:t>
            </a:r>
            <a:r>
              <a:rPr lang="en-IE" dirty="0"/>
              <a:t> is given by </a:t>
            </a:r>
            <a:r>
              <a:rPr lang="en-IE" i="1" dirty="0">
                <a:latin typeface="Times New Roman" pitchFamily="18" charset="0"/>
              </a:rPr>
              <a:t>f </a:t>
            </a:r>
            <a:r>
              <a:rPr lang="en-IE" sz="2400" dirty="0">
                <a:sym typeface="Webdings" pitchFamily="-112" charset="2"/>
              </a:rPr>
              <a:t>    </a:t>
            </a:r>
            <a:r>
              <a:rPr lang="en-IE" i="1" dirty="0">
                <a:latin typeface="Times New Roman" pitchFamily="18" charset="0"/>
                <a:sym typeface="Webdings" pitchFamily="-112" charset="2"/>
              </a:rPr>
              <a:t>s</a:t>
            </a:r>
          </a:p>
          <a:p>
            <a:pPr marL="0" indent="0" eaLnBrk="1" hangingPunct="1">
              <a:buFontTx/>
              <a:buNone/>
            </a:pPr>
            <a:r>
              <a:rPr lang="en-IE" dirty="0">
                <a:sym typeface="Webdings" pitchFamily="-112" charset="2"/>
              </a:rPr>
              <a:t>The structuring element s is positioned with its origin at </a:t>
            </a:r>
            <a:r>
              <a:rPr lang="en-IE" dirty="0">
                <a:latin typeface="Times New Roman" pitchFamily="18" charset="0"/>
                <a:sym typeface="Webdings" pitchFamily="-112" charset="2"/>
              </a:rPr>
              <a:t>(</a:t>
            </a:r>
            <a:r>
              <a:rPr lang="en-IE" i="1" dirty="0">
                <a:latin typeface="Times New Roman" pitchFamily="18" charset="0"/>
                <a:sym typeface="Webdings" pitchFamily="-112" charset="2"/>
              </a:rPr>
              <a:t>x, y</a:t>
            </a:r>
            <a:r>
              <a:rPr lang="en-IE" dirty="0">
                <a:latin typeface="Times New Roman" pitchFamily="18" charset="0"/>
                <a:sym typeface="Webdings" pitchFamily="-112" charset="2"/>
              </a:rPr>
              <a:t>)</a:t>
            </a:r>
            <a:r>
              <a:rPr lang="en-IE" dirty="0">
                <a:sym typeface="Webdings" pitchFamily="-112" charset="2"/>
              </a:rPr>
              <a:t> and the new pixel value is determined using the rule:</a:t>
            </a:r>
          </a:p>
          <a:p>
            <a:pPr marL="0" indent="0" eaLnBrk="1" hangingPunct="1">
              <a:buFontTx/>
              <a:buNone/>
            </a:pPr>
            <a:endParaRPr lang="en-US" dirty="0"/>
          </a:p>
        </p:txBody>
      </p:sp>
      <p:graphicFrame>
        <p:nvGraphicFramePr>
          <p:cNvPr id="45058" name="Object 2"/>
          <p:cNvGraphicFramePr>
            <a:graphicFrameLocks noChangeAspect="1"/>
          </p:cNvGraphicFramePr>
          <p:nvPr/>
        </p:nvGraphicFramePr>
        <p:xfrm>
          <a:off x="928662" y="1989138"/>
          <a:ext cx="292100" cy="314325"/>
        </p:xfrm>
        <a:graphic>
          <a:graphicData uri="http://schemas.openxmlformats.org/presentationml/2006/ole">
            <mc:AlternateContent xmlns:mc="http://schemas.openxmlformats.org/markup-compatibility/2006">
              <mc:Choice xmlns:v="urn:schemas-microsoft-com:vml" Requires="v">
                <p:oleObj spid="_x0000_s24612" name="Equation" r:id="rId4" imgW="164880" imgH="177480" progId="Equation.3">
                  <p:embed/>
                </p:oleObj>
              </mc:Choice>
              <mc:Fallback>
                <p:oleObj name="Equation" r:id="rId4" imgW="164880" imgH="17748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662" y="1989138"/>
                        <a:ext cx="29210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59" name="Object 3"/>
          <p:cNvGraphicFramePr>
            <a:graphicFrameLocks noChangeAspect="1"/>
          </p:cNvGraphicFramePr>
          <p:nvPr/>
        </p:nvGraphicFramePr>
        <p:xfrm>
          <a:off x="1454150" y="4127500"/>
          <a:ext cx="3933825" cy="1287463"/>
        </p:xfrm>
        <a:graphic>
          <a:graphicData uri="http://schemas.openxmlformats.org/presentationml/2006/ole">
            <mc:AlternateContent xmlns:mc="http://schemas.openxmlformats.org/markup-compatibility/2006">
              <mc:Choice xmlns:v="urn:schemas-microsoft-com:vml" Requires="v">
                <p:oleObj spid="_x0000_s24613" name="Equation" r:id="rId6" imgW="1396800" imgH="457200" progId="Equation.3">
                  <p:embed/>
                </p:oleObj>
              </mc:Choice>
              <mc:Fallback>
                <p:oleObj name="Equation" r:id="rId6" imgW="1396800" imgH="4572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4150" y="4127500"/>
                        <a:ext cx="3933825" cy="1287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IE"/>
              <a:t>Dilation Example</a:t>
            </a:r>
            <a:endParaRPr lang="en-US"/>
          </a:p>
        </p:txBody>
      </p:sp>
      <p:grpSp>
        <p:nvGrpSpPr>
          <p:cNvPr id="2" name="Group 3"/>
          <p:cNvGrpSpPr>
            <a:grpSpLocks/>
          </p:cNvGrpSpPr>
          <p:nvPr/>
        </p:nvGrpSpPr>
        <p:grpSpPr bwMode="auto">
          <a:xfrm>
            <a:off x="390525" y="1585913"/>
            <a:ext cx="3927475" cy="3900487"/>
            <a:chOff x="202" y="944"/>
            <a:chExt cx="2474" cy="2457"/>
          </a:xfrm>
        </p:grpSpPr>
        <p:sp>
          <p:nvSpPr>
            <p:cNvPr id="47826" name="Rectangle 4"/>
            <p:cNvSpPr>
              <a:spLocks noChangeArrowheads="1"/>
            </p:cNvSpPr>
            <p:nvPr/>
          </p:nvSpPr>
          <p:spPr bwMode="auto">
            <a:xfrm>
              <a:off x="202"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27" name="Rectangle 5"/>
            <p:cNvSpPr>
              <a:spLocks noChangeArrowheads="1"/>
            </p:cNvSpPr>
            <p:nvPr/>
          </p:nvSpPr>
          <p:spPr bwMode="auto">
            <a:xfrm>
              <a:off x="512"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28" name="Rectangle 6"/>
            <p:cNvSpPr>
              <a:spLocks noChangeArrowheads="1"/>
            </p:cNvSpPr>
            <p:nvPr/>
          </p:nvSpPr>
          <p:spPr bwMode="auto">
            <a:xfrm>
              <a:off x="821"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29" name="Rectangle 7"/>
            <p:cNvSpPr>
              <a:spLocks noChangeArrowheads="1"/>
            </p:cNvSpPr>
            <p:nvPr/>
          </p:nvSpPr>
          <p:spPr bwMode="auto">
            <a:xfrm>
              <a:off x="1130"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30" name="Rectangle 8"/>
            <p:cNvSpPr>
              <a:spLocks noChangeArrowheads="1"/>
            </p:cNvSpPr>
            <p:nvPr/>
          </p:nvSpPr>
          <p:spPr bwMode="auto">
            <a:xfrm>
              <a:off x="1439"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31" name="Rectangle 9"/>
            <p:cNvSpPr>
              <a:spLocks noChangeArrowheads="1"/>
            </p:cNvSpPr>
            <p:nvPr/>
          </p:nvSpPr>
          <p:spPr bwMode="auto">
            <a:xfrm>
              <a:off x="1748"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32" name="Rectangle 10"/>
            <p:cNvSpPr>
              <a:spLocks noChangeArrowheads="1"/>
            </p:cNvSpPr>
            <p:nvPr/>
          </p:nvSpPr>
          <p:spPr bwMode="auto">
            <a:xfrm>
              <a:off x="2057"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33" name="Rectangle 11"/>
            <p:cNvSpPr>
              <a:spLocks noChangeArrowheads="1"/>
            </p:cNvSpPr>
            <p:nvPr/>
          </p:nvSpPr>
          <p:spPr bwMode="auto">
            <a:xfrm>
              <a:off x="2366"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34" name="Rectangle 12"/>
            <p:cNvSpPr>
              <a:spLocks noChangeArrowheads="1"/>
            </p:cNvSpPr>
            <p:nvPr/>
          </p:nvSpPr>
          <p:spPr bwMode="auto">
            <a:xfrm>
              <a:off x="202"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35" name="Rectangle 13"/>
            <p:cNvSpPr>
              <a:spLocks noChangeArrowheads="1"/>
            </p:cNvSpPr>
            <p:nvPr/>
          </p:nvSpPr>
          <p:spPr bwMode="auto">
            <a:xfrm>
              <a:off x="512"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36" name="Rectangle 14"/>
            <p:cNvSpPr>
              <a:spLocks noChangeArrowheads="1"/>
            </p:cNvSpPr>
            <p:nvPr/>
          </p:nvSpPr>
          <p:spPr bwMode="auto">
            <a:xfrm>
              <a:off x="821"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37" name="Rectangle 15"/>
            <p:cNvSpPr>
              <a:spLocks noChangeArrowheads="1"/>
            </p:cNvSpPr>
            <p:nvPr/>
          </p:nvSpPr>
          <p:spPr bwMode="auto">
            <a:xfrm>
              <a:off x="1130" y="1253"/>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838" name="Rectangle 16"/>
            <p:cNvSpPr>
              <a:spLocks noChangeArrowheads="1"/>
            </p:cNvSpPr>
            <p:nvPr/>
          </p:nvSpPr>
          <p:spPr bwMode="auto">
            <a:xfrm>
              <a:off x="1439" y="1253"/>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839" name="Rectangle 17"/>
            <p:cNvSpPr>
              <a:spLocks noChangeArrowheads="1"/>
            </p:cNvSpPr>
            <p:nvPr/>
          </p:nvSpPr>
          <p:spPr bwMode="auto">
            <a:xfrm>
              <a:off x="1748" y="1253"/>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840" name="Rectangle 18"/>
            <p:cNvSpPr>
              <a:spLocks noChangeArrowheads="1"/>
            </p:cNvSpPr>
            <p:nvPr/>
          </p:nvSpPr>
          <p:spPr bwMode="auto">
            <a:xfrm>
              <a:off x="2057"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41" name="Rectangle 19"/>
            <p:cNvSpPr>
              <a:spLocks noChangeArrowheads="1"/>
            </p:cNvSpPr>
            <p:nvPr/>
          </p:nvSpPr>
          <p:spPr bwMode="auto">
            <a:xfrm>
              <a:off x="2366"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42" name="Rectangle 20"/>
            <p:cNvSpPr>
              <a:spLocks noChangeArrowheads="1"/>
            </p:cNvSpPr>
            <p:nvPr/>
          </p:nvSpPr>
          <p:spPr bwMode="auto">
            <a:xfrm>
              <a:off x="202" y="155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43" name="Rectangle 21"/>
            <p:cNvSpPr>
              <a:spLocks noChangeArrowheads="1"/>
            </p:cNvSpPr>
            <p:nvPr/>
          </p:nvSpPr>
          <p:spPr bwMode="auto">
            <a:xfrm>
              <a:off x="512" y="155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44" name="Rectangle 22"/>
            <p:cNvSpPr>
              <a:spLocks noChangeArrowheads="1"/>
            </p:cNvSpPr>
            <p:nvPr/>
          </p:nvSpPr>
          <p:spPr bwMode="auto">
            <a:xfrm>
              <a:off x="821" y="1556"/>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845" name="Rectangle 23"/>
            <p:cNvSpPr>
              <a:spLocks noChangeArrowheads="1"/>
            </p:cNvSpPr>
            <p:nvPr/>
          </p:nvSpPr>
          <p:spPr bwMode="auto">
            <a:xfrm>
              <a:off x="1130" y="1556"/>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846" name="Rectangle 24"/>
            <p:cNvSpPr>
              <a:spLocks noChangeArrowheads="1"/>
            </p:cNvSpPr>
            <p:nvPr/>
          </p:nvSpPr>
          <p:spPr bwMode="auto">
            <a:xfrm>
              <a:off x="1439" y="1556"/>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847" name="Rectangle 25"/>
            <p:cNvSpPr>
              <a:spLocks noChangeArrowheads="1"/>
            </p:cNvSpPr>
            <p:nvPr/>
          </p:nvSpPr>
          <p:spPr bwMode="auto">
            <a:xfrm>
              <a:off x="1748" y="1556"/>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848" name="Rectangle 26"/>
            <p:cNvSpPr>
              <a:spLocks noChangeArrowheads="1"/>
            </p:cNvSpPr>
            <p:nvPr/>
          </p:nvSpPr>
          <p:spPr bwMode="auto">
            <a:xfrm>
              <a:off x="2057" y="155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49" name="Rectangle 27"/>
            <p:cNvSpPr>
              <a:spLocks noChangeArrowheads="1"/>
            </p:cNvSpPr>
            <p:nvPr/>
          </p:nvSpPr>
          <p:spPr bwMode="auto">
            <a:xfrm>
              <a:off x="2366" y="155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50" name="Rectangle 28"/>
            <p:cNvSpPr>
              <a:spLocks noChangeArrowheads="1"/>
            </p:cNvSpPr>
            <p:nvPr/>
          </p:nvSpPr>
          <p:spPr bwMode="auto">
            <a:xfrm>
              <a:off x="202" y="186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51" name="Rectangle 29"/>
            <p:cNvSpPr>
              <a:spLocks noChangeArrowheads="1"/>
            </p:cNvSpPr>
            <p:nvPr/>
          </p:nvSpPr>
          <p:spPr bwMode="auto">
            <a:xfrm>
              <a:off x="512" y="186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852" name="Rectangle 30"/>
            <p:cNvSpPr>
              <a:spLocks noChangeArrowheads="1"/>
            </p:cNvSpPr>
            <p:nvPr/>
          </p:nvSpPr>
          <p:spPr bwMode="auto">
            <a:xfrm>
              <a:off x="821" y="186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853" name="Rectangle 31"/>
            <p:cNvSpPr>
              <a:spLocks noChangeArrowheads="1"/>
            </p:cNvSpPr>
            <p:nvPr/>
          </p:nvSpPr>
          <p:spPr bwMode="auto">
            <a:xfrm>
              <a:off x="1130" y="186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854" name="Rectangle 32"/>
            <p:cNvSpPr>
              <a:spLocks noChangeArrowheads="1"/>
            </p:cNvSpPr>
            <p:nvPr/>
          </p:nvSpPr>
          <p:spPr bwMode="auto">
            <a:xfrm>
              <a:off x="1439" y="186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855" name="Rectangle 33"/>
            <p:cNvSpPr>
              <a:spLocks noChangeArrowheads="1"/>
            </p:cNvSpPr>
            <p:nvPr/>
          </p:nvSpPr>
          <p:spPr bwMode="auto">
            <a:xfrm>
              <a:off x="1748" y="186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56" name="Rectangle 34"/>
            <p:cNvSpPr>
              <a:spLocks noChangeArrowheads="1"/>
            </p:cNvSpPr>
            <p:nvPr/>
          </p:nvSpPr>
          <p:spPr bwMode="auto">
            <a:xfrm>
              <a:off x="2057" y="186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57" name="Rectangle 35"/>
            <p:cNvSpPr>
              <a:spLocks noChangeArrowheads="1"/>
            </p:cNvSpPr>
            <p:nvPr/>
          </p:nvSpPr>
          <p:spPr bwMode="auto">
            <a:xfrm>
              <a:off x="2366" y="186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58" name="Rectangle 36"/>
            <p:cNvSpPr>
              <a:spLocks noChangeArrowheads="1"/>
            </p:cNvSpPr>
            <p:nvPr/>
          </p:nvSpPr>
          <p:spPr bwMode="auto">
            <a:xfrm>
              <a:off x="202"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59" name="Rectangle 37"/>
            <p:cNvSpPr>
              <a:spLocks noChangeArrowheads="1"/>
            </p:cNvSpPr>
            <p:nvPr/>
          </p:nvSpPr>
          <p:spPr bwMode="auto">
            <a:xfrm>
              <a:off x="512" y="2170"/>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860" name="Rectangle 38"/>
            <p:cNvSpPr>
              <a:spLocks noChangeArrowheads="1"/>
            </p:cNvSpPr>
            <p:nvPr/>
          </p:nvSpPr>
          <p:spPr bwMode="auto">
            <a:xfrm>
              <a:off x="821" y="2170"/>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861" name="Rectangle 39"/>
            <p:cNvSpPr>
              <a:spLocks noChangeArrowheads="1"/>
            </p:cNvSpPr>
            <p:nvPr/>
          </p:nvSpPr>
          <p:spPr bwMode="auto">
            <a:xfrm>
              <a:off x="1130" y="2170"/>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862" name="Rectangle 40"/>
            <p:cNvSpPr>
              <a:spLocks noChangeArrowheads="1"/>
            </p:cNvSpPr>
            <p:nvPr/>
          </p:nvSpPr>
          <p:spPr bwMode="auto">
            <a:xfrm>
              <a:off x="1439"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63" name="Rectangle 41"/>
            <p:cNvSpPr>
              <a:spLocks noChangeArrowheads="1"/>
            </p:cNvSpPr>
            <p:nvPr/>
          </p:nvSpPr>
          <p:spPr bwMode="auto">
            <a:xfrm>
              <a:off x="1748"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64" name="Rectangle 42"/>
            <p:cNvSpPr>
              <a:spLocks noChangeArrowheads="1"/>
            </p:cNvSpPr>
            <p:nvPr/>
          </p:nvSpPr>
          <p:spPr bwMode="auto">
            <a:xfrm>
              <a:off x="2057"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65" name="Rectangle 43"/>
            <p:cNvSpPr>
              <a:spLocks noChangeArrowheads="1"/>
            </p:cNvSpPr>
            <p:nvPr/>
          </p:nvSpPr>
          <p:spPr bwMode="auto">
            <a:xfrm>
              <a:off x="2366"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66" name="Rectangle 44"/>
            <p:cNvSpPr>
              <a:spLocks noChangeArrowheads="1"/>
            </p:cNvSpPr>
            <p:nvPr/>
          </p:nvSpPr>
          <p:spPr bwMode="auto">
            <a:xfrm>
              <a:off x="202"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67" name="Rectangle 45"/>
            <p:cNvSpPr>
              <a:spLocks noChangeArrowheads="1"/>
            </p:cNvSpPr>
            <p:nvPr/>
          </p:nvSpPr>
          <p:spPr bwMode="auto">
            <a:xfrm>
              <a:off x="512" y="24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868" name="Rectangle 46"/>
            <p:cNvSpPr>
              <a:spLocks noChangeArrowheads="1"/>
            </p:cNvSpPr>
            <p:nvPr/>
          </p:nvSpPr>
          <p:spPr bwMode="auto">
            <a:xfrm>
              <a:off x="821" y="24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869" name="Rectangle 47"/>
            <p:cNvSpPr>
              <a:spLocks noChangeArrowheads="1"/>
            </p:cNvSpPr>
            <p:nvPr/>
          </p:nvSpPr>
          <p:spPr bwMode="auto">
            <a:xfrm>
              <a:off x="1130" y="24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870" name="Rectangle 48"/>
            <p:cNvSpPr>
              <a:spLocks noChangeArrowheads="1"/>
            </p:cNvSpPr>
            <p:nvPr/>
          </p:nvSpPr>
          <p:spPr bwMode="auto">
            <a:xfrm>
              <a:off x="1439"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71" name="Rectangle 49"/>
            <p:cNvSpPr>
              <a:spLocks noChangeArrowheads="1"/>
            </p:cNvSpPr>
            <p:nvPr/>
          </p:nvSpPr>
          <p:spPr bwMode="auto">
            <a:xfrm>
              <a:off x="1748"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72" name="Rectangle 50"/>
            <p:cNvSpPr>
              <a:spLocks noChangeArrowheads="1"/>
            </p:cNvSpPr>
            <p:nvPr/>
          </p:nvSpPr>
          <p:spPr bwMode="auto">
            <a:xfrm>
              <a:off x="2057"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73" name="Rectangle 51"/>
            <p:cNvSpPr>
              <a:spLocks noChangeArrowheads="1"/>
            </p:cNvSpPr>
            <p:nvPr/>
          </p:nvSpPr>
          <p:spPr bwMode="auto">
            <a:xfrm>
              <a:off x="2366"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74" name="Rectangle 52"/>
            <p:cNvSpPr>
              <a:spLocks noChangeArrowheads="1"/>
            </p:cNvSpPr>
            <p:nvPr/>
          </p:nvSpPr>
          <p:spPr bwMode="auto">
            <a:xfrm>
              <a:off x="202"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75" name="Rectangle 53"/>
            <p:cNvSpPr>
              <a:spLocks noChangeArrowheads="1"/>
            </p:cNvSpPr>
            <p:nvPr/>
          </p:nvSpPr>
          <p:spPr bwMode="auto">
            <a:xfrm>
              <a:off x="512"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76" name="Rectangle 54"/>
            <p:cNvSpPr>
              <a:spLocks noChangeArrowheads="1"/>
            </p:cNvSpPr>
            <p:nvPr/>
          </p:nvSpPr>
          <p:spPr bwMode="auto">
            <a:xfrm>
              <a:off x="821"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77" name="Rectangle 55"/>
            <p:cNvSpPr>
              <a:spLocks noChangeArrowheads="1"/>
            </p:cNvSpPr>
            <p:nvPr/>
          </p:nvSpPr>
          <p:spPr bwMode="auto">
            <a:xfrm>
              <a:off x="1130"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78" name="Rectangle 56"/>
            <p:cNvSpPr>
              <a:spLocks noChangeArrowheads="1"/>
            </p:cNvSpPr>
            <p:nvPr/>
          </p:nvSpPr>
          <p:spPr bwMode="auto">
            <a:xfrm>
              <a:off x="1439"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79" name="Rectangle 57"/>
            <p:cNvSpPr>
              <a:spLocks noChangeArrowheads="1"/>
            </p:cNvSpPr>
            <p:nvPr/>
          </p:nvSpPr>
          <p:spPr bwMode="auto">
            <a:xfrm>
              <a:off x="1748"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80" name="Rectangle 58"/>
            <p:cNvSpPr>
              <a:spLocks noChangeArrowheads="1"/>
            </p:cNvSpPr>
            <p:nvPr/>
          </p:nvSpPr>
          <p:spPr bwMode="auto">
            <a:xfrm>
              <a:off x="2057"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81" name="Rectangle 59"/>
            <p:cNvSpPr>
              <a:spLocks noChangeArrowheads="1"/>
            </p:cNvSpPr>
            <p:nvPr/>
          </p:nvSpPr>
          <p:spPr bwMode="auto">
            <a:xfrm>
              <a:off x="2366"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82" name="Rectangle 60"/>
            <p:cNvSpPr>
              <a:spLocks noChangeArrowheads="1"/>
            </p:cNvSpPr>
            <p:nvPr/>
          </p:nvSpPr>
          <p:spPr bwMode="auto">
            <a:xfrm>
              <a:off x="202"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83" name="Rectangle 61"/>
            <p:cNvSpPr>
              <a:spLocks noChangeArrowheads="1"/>
            </p:cNvSpPr>
            <p:nvPr/>
          </p:nvSpPr>
          <p:spPr bwMode="auto">
            <a:xfrm>
              <a:off x="512"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84" name="Rectangle 62"/>
            <p:cNvSpPr>
              <a:spLocks noChangeArrowheads="1"/>
            </p:cNvSpPr>
            <p:nvPr/>
          </p:nvSpPr>
          <p:spPr bwMode="auto">
            <a:xfrm>
              <a:off x="821"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85" name="Rectangle 63"/>
            <p:cNvSpPr>
              <a:spLocks noChangeArrowheads="1"/>
            </p:cNvSpPr>
            <p:nvPr/>
          </p:nvSpPr>
          <p:spPr bwMode="auto">
            <a:xfrm>
              <a:off x="1130"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86" name="Rectangle 64"/>
            <p:cNvSpPr>
              <a:spLocks noChangeArrowheads="1"/>
            </p:cNvSpPr>
            <p:nvPr/>
          </p:nvSpPr>
          <p:spPr bwMode="auto">
            <a:xfrm>
              <a:off x="1439"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87" name="Rectangle 65"/>
            <p:cNvSpPr>
              <a:spLocks noChangeArrowheads="1"/>
            </p:cNvSpPr>
            <p:nvPr/>
          </p:nvSpPr>
          <p:spPr bwMode="auto">
            <a:xfrm>
              <a:off x="1748"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88" name="Rectangle 66"/>
            <p:cNvSpPr>
              <a:spLocks noChangeArrowheads="1"/>
            </p:cNvSpPr>
            <p:nvPr/>
          </p:nvSpPr>
          <p:spPr bwMode="auto">
            <a:xfrm>
              <a:off x="2057"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47889" name="Rectangle 67"/>
            <p:cNvSpPr>
              <a:spLocks noChangeArrowheads="1"/>
            </p:cNvSpPr>
            <p:nvPr/>
          </p:nvSpPr>
          <p:spPr bwMode="auto">
            <a:xfrm>
              <a:off x="2366"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grpSp>
      <p:grpSp>
        <p:nvGrpSpPr>
          <p:cNvPr id="3" name="Group 68"/>
          <p:cNvGrpSpPr>
            <a:grpSpLocks/>
          </p:cNvGrpSpPr>
          <p:nvPr/>
        </p:nvGrpSpPr>
        <p:grpSpPr bwMode="auto">
          <a:xfrm>
            <a:off x="-100013" y="1573213"/>
            <a:ext cx="1474788" cy="1463675"/>
            <a:chOff x="262" y="1078"/>
            <a:chExt cx="929" cy="922"/>
          </a:xfrm>
        </p:grpSpPr>
        <p:sp>
          <p:nvSpPr>
            <p:cNvPr id="47817" name="Rectangle 69"/>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818" name="Rectangle 70"/>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819" name="Rectangle 71"/>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820" name="Rectangle 72"/>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821" name="Rectangle 73"/>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822" name="Rectangle 74"/>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823" name="Rectangle 75"/>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824" name="Rectangle 76"/>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825" name="Rectangle 77"/>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sp>
        <p:nvSpPr>
          <p:cNvPr id="47109" name="Text Box 78"/>
          <p:cNvSpPr txBox="1">
            <a:spLocks noChangeArrowheads="1"/>
          </p:cNvSpPr>
          <p:nvPr/>
        </p:nvSpPr>
        <p:spPr bwMode="auto">
          <a:xfrm>
            <a:off x="3519488" y="5967413"/>
            <a:ext cx="3311525" cy="519112"/>
          </a:xfrm>
          <a:prstGeom prst="rect">
            <a:avLst/>
          </a:prstGeom>
          <a:noFill/>
          <a:ln w="12700">
            <a:noFill/>
            <a:miter lim="800000"/>
            <a:headEnd/>
            <a:tailEnd/>
          </a:ln>
        </p:spPr>
        <p:txBody>
          <a:bodyPr wrap="none">
            <a:spAutoFit/>
          </a:bodyPr>
          <a:lstStyle/>
          <a:p>
            <a:r>
              <a:rPr lang="en-IE" sz="2800"/>
              <a:t>Structuring Element</a:t>
            </a:r>
            <a:endParaRPr lang="en-US" sz="2800"/>
          </a:p>
        </p:txBody>
      </p:sp>
      <p:grpSp>
        <p:nvGrpSpPr>
          <p:cNvPr id="4" name="Group 79"/>
          <p:cNvGrpSpPr>
            <a:grpSpLocks/>
          </p:cNvGrpSpPr>
          <p:nvPr/>
        </p:nvGrpSpPr>
        <p:grpSpPr bwMode="auto">
          <a:xfrm>
            <a:off x="2454275" y="5703888"/>
            <a:ext cx="1081088" cy="1068387"/>
            <a:chOff x="1339" y="3268"/>
            <a:chExt cx="932" cy="921"/>
          </a:xfrm>
        </p:grpSpPr>
        <p:sp>
          <p:nvSpPr>
            <p:cNvPr id="47808" name="Rectangle 80"/>
            <p:cNvSpPr>
              <a:spLocks noChangeArrowheads="1"/>
            </p:cNvSpPr>
            <p:nvPr/>
          </p:nvSpPr>
          <p:spPr bwMode="auto">
            <a:xfrm>
              <a:off x="1652"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809" name="Rectangle 81"/>
            <p:cNvSpPr>
              <a:spLocks noChangeArrowheads="1"/>
            </p:cNvSpPr>
            <p:nvPr/>
          </p:nvSpPr>
          <p:spPr bwMode="auto">
            <a:xfrm>
              <a:off x="1961"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810" name="Rectangle 82"/>
            <p:cNvSpPr>
              <a:spLocks noChangeArrowheads="1"/>
            </p:cNvSpPr>
            <p:nvPr/>
          </p:nvSpPr>
          <p:spPr bwMode="auto">
            <a:xfrm>
              <a:off x="1652"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811" name="Rectangle 83"/>
            <p:cNvSpPr>
              <a:spLocks noChangeArrowheads="1"/>
            </p:cNvSpPr>
            <p:nvPr/>
          </p:nvSpPr>
          <p:spPr bwMode="auto">
            <a:xfrm>
              <a:off x="1961" y="3879"/>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47812" name="Rectangle 84"/>
            <p:cNvSpPr>
              <a:spLocks noChangeArrowheads="1"/>
            </p:cNvSpPr>
            <p:nvPr/>
          </p:nvSpPr>
          <p:spPr bwMode="auto">
            <a:xfrm>
              <a:off x="1339"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813" name="Rectangle 85"/>
            <p:cNvSpPr>
              <a:spLocks noChangeArrowheads="1"/>
            </p:cNvSpPr>
            <p:nvPr/>
          </p:nvSpPr>
          <p:spPr bwMode="auto">
            <a:xfrm>
              <a:off x="1339" y="3874"/>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47814" name="Rectangle 86"/>
            <p:cNvSpPr>
              <a:spLocks noChangeArrowheads="1"/>
            </p:cNvSpPr>
            <p:nvPr/>
          </p:nvSpPr>
          <p:spPr bwMode="auto">
            <a:xfrm>
              <a:off x="1652"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815" name="Rectangle 87"/>
            <p:cNvSpPr>
              <a:spLocks noChangeArrowheads="1"/>
            </p:cNvSpPr>
            <p:nvPr/>
          </p:nvSpPr>
          <p:spPr bwMode="auto">
            <a:xfrm>
              <a:off x="1961"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47816" name="Rectangle 88"/>
            <p:cNvSpPr>
              <a:spLocks noChangeArrowheads="1"/>
            </p:cNvSpPr>
            <p:nvPr/>
          </p:nvSpPr>
          <p:spPr bwMode="auto">
            <a:xfrm>
              <a:off x="1339"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grpSp>
      <p:grpSp>
        <p:nvGrpSpPr>
          <p:cNvPr id="5" name="Group 89"/>
          <p:cNvGrpSpPr>
            <a:grpSpLocks/>
          </p:cNvGrpSpPr>
          <p:nvPr/>
        </p:nvGrpSpPr>
        <p:grpSpPr bwMode="auto">
          <a:xfrm>
            <a:off x="387350" y="1573213"/>
            <a:ext cx="1474788" cy="1463675"/>
            <a:chOff x="262" y="1078"/>
            <a:chExt cx="929" cy="922"/>
          </a:xfrm>
        </p:grpSpPr>
        <p:sp>
          <p:nvSpPr>
            <p:cNvPr id="47799" name="Rectangle 9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800" name="Rectangle 9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801" name="Rectangle 9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802" name="Rectangle 9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803" name="Rectangle 9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804" name="Rectangle 9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805" name="Rectangle 9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806" name="Rectangle 9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807" name="Rectangle 9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 name="Group 99"/>
          <p:cNvGrpSpPr>
            <a:grpSpLocks/>
          </p:cNvGrpSpPr>
          <p:nvPr/>
        </p:nvGrpSpPr>
        <p:grpSpPr bwMode="auto">
          <a:xfrm>
            <a:off x="884238" y="1573213"/>
            <a:ext cx="1474787" cy="1463675"/>
            <a:chOff x="262" y="1078"/>
            <a:chExt cx="929" cy="922"/>
          </a:xfrm>
        </p:grpSpPr>
        <p:sp>
          <p:nvSpPr>
            <p:cNvPr id="47790" name="Rectangle 10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91" name="Rectangle 10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92" name="Rectangle 10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93" name="Rectangle 10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94" name="Rectangle 10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95" name="Rectangle 10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96" name="Rectangle 10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97" name="Rectangle 10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98" name="Rectangle 10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7" name="Group 109"/>
          <p:cNvGrpSpPr>
            <a:grpSpLocks/>
          </p:cNvGrpSpPr>
          <p:nvPr/>
        </p:nvGrpSpPr>
        <p:grpSpPr bwMode="auto">
          <a:xfrm>
            <a:off x="1855788" y="1573213"/>
            <a:ext cx="1474787" cy="1463675"/>
            <a:chOff x="262" y="1078"/>
            <a:chExt cx="929" cy="922"/>
          </a:xfrm>
        </p:grpSpPr>
        <p:sp>
          <p:nvSpPr>
            <p:cNvPr id="47781" name="Rectangle 11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82" name="Rectangle 11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83" name="Rectangle 11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84" name="Rectangle 11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85" name="Rectangle 11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86" name="Rectangle 11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87" name="Rectangle 11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88" name="Rectangle 11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89" name="Rectangle 11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8" name="Group 119"/>
          <p:cNvGrpSpPr>
            <a:grpSpLocks/>
          </p:cNvGrpSpPr>
          <p:nvPr/>
        </p:nvGrpSpPr>
        <p:grpSpPr bwMode="auto">
          <a:xfrm>
            <a:off x="2347913" y="1573213"/>
            <a:ext cx="1474787" cy="1463675"/>
            <a:chOff x="262" y="1078"/>
            <a:chExt cx="929" cy="922"/>
          </a:xfrm>
        </p:grpSpPr>
        <p:sp>
          <p:nvSpPr>
            <p:cNvPr id="47772" name="Rectangle 12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73" name="Rectangle 12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74" name="Rectangle 12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75" name="Rectangle 12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76" name="Rectangle 12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77" name="Rectangle 12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78" name="Rectangle 12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79" name="Rectangle 12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80" name="Rectangle 12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9" name="Group 129"/>
          <p:cNvGrpSpPr>
            <a:grpSpLocks/>
          </p:cNvGrpSpPr>
          <p:nvPr/>
        </p:nvGrpSpPr>
        <p:grpSpPr bwMode="auto">
          <a:xfrm>
            <a:off x="2825750" y="1573213"/>
            <a:ext cx="1474788" cy="1463675"/>
            <a:chOff x="262" y="1078"/>
            <a:chExt cx="929" cy="922"/>
          </a:xfrm>
        </p:grpSpPr>
        <p:sp>
          <p:nvSpPr>
            <p:cNvPr id="47763" name="Rectangle 13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64" name="Rectangle 13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65" name="Rectangle 13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66" name="Rectangle 13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67" name="Rectangle 13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68" name="Rectangle 13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69" name="Rectangle 13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70" name="Rectangle 13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71" name="Rectangle 13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0" name="Group 139"/>
          <p:cNvGrpSpPr>
            <a:grpSpLocks/>
          </p:cNvGrpSpPr>
          <p:nvPr/>
        </p:nvGrpSpPr>
        <p:grpSpPr bwMode="auto">
          <a:xfrm>
            <a:off x="3317875" y="1573213"/>
            <a:ext cx="1474788" cy="1463675"/>
            <a:chOff x="262" y="1078"/>
            <a:chExt cx="929" cy="922"/>
          </a:xfrm>
        </p:grpSpPr>
        <p:sp>
          <p:nvSpPr>
            <p:cNvPr id="47754" name="Rectangle 14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55" name="Rectangle 14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56" name="Rectangle 14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57" name="Rectangle 14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58" name="Rectangle 14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59" name="Rectangle 14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60" name="Rectangle 14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61" name="Rectangle 14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62" name="Rectangle 14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 name="Group 149"/>
          <p:cNvGrpSpPr>
            <a:grpSpLocks/>
          </p:cNvGrpSpPr>
          <p:nvPr/>
        </p:nvGrpSpPr>
        <p:grpSpPr bwMode="auto">
          <a:xfrm>
            <a:off x="1381125" y="1573213"/>
            <a:ext cx="1474788" cy="1463675"/>
            <a:chOff x="262" y="1078"/>
            <a:chExt cx="929" cy="922"/>
          </a:xfrm>
        </p:grpSpPr>
        <p:sp>
          <p:nvSpPr>
            <p:cNvPr id="47745" name="Rectangle 15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46" name="Rectangle 15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47" name="Rectangle 15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48" name="Rectangle 15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49" name="Rectangle 15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50" name="Rectangle 15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51" name="Rectangle 15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52" name="Rectangle 15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53" name="Rectangle 15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2" name="Group 159"/>
          <p:cNvGrpSpPr>
            <a:grpSpLocks/>
          </p:cNvGrpSpPr>
          <p:nvPr/>
        </p:nvGrpSpPr>
        <p:grpSpPr bwMode="auto">
          <a:xfrm>
            <a:off x="-100013" y="1077913"/>
            <a:ext cx="1474788" cy="1463675"/>
            <a:chOff x="262" y="1078"/>
            <a:chExt cx="929" cy="922"/>
          </a:xfrm>
        </p:grpSpPr>
        <p:sp>
          <p:nvSpPr>
            <p:cNvPr id="47736" name="Rectangle 16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37" name="Rectangle 16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38" name="Rectangle 16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39" name="Rectangle 16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40" name="Rectangle 16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41" name="Rectangle 16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42" name="Rectangle 16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43" name="Rectangle 16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44" name="Rectangle 16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3" name="Group 169"/>
          <p:cNvGrpSpPr>
            <a:grpSpLocks/>
          </p:cNvGrpSpPr>
          <p:nvPr/>
        </p:nvGrpSpPr>
        <p:grpSpPr bwMode="auto">
          <a:xfrm>
            <a:off x="387350" y="1077913"/>
            <a:ext cx="1474788" cy="1463675"/>
            <a:chOff x="262" y="1078"/>
            <a:chExt cx="929" cy="922"/>
          </a:xfrm>
        </p:grpSpPr>
        <p:sp>
          <p:nvSpPr>
            <p:cNvPr id="47727" name="Rectangle 17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28" name="Rectangle 17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29" name="Rectangle 17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30" name="Rectangle 17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31" name="Rectangle 17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32" name="Rectangle 17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33" name="Rectangle 17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34" name="Rectangle 17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35" name="Rectangle 17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4" name="Group 179"/>
          <p:cNvGrpSpPr>
            <a:grpSpLocks/>
          </p:cNvGrpSpPr>
          <p:nvPr/>
        </p:nvGrpSpPr>
        <p:grpSpPr bwMode="auto">
          <a:xfrm>
            <a:off x="884238" y="1077913"/>
            <a:ext cx="1474787" cy="1463675"/>
            <a:chOff x="262" y="1078"/>
            <a:chExt cx="929" cy="922"/>
          </a:xfrm>
        </p:grpSpPr>
        <p:sp>
          <p:nvSpPr>
            <p:cNvPr id="47718" name="Rectangle 18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19" name="Rectangle 18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20" name="Rectangle 18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21" name="Rectangle 18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22" name="Rectangle 18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23" name="Rectangle 18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24" name="Rectangle 18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25" name="Rectangle 18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26" name="Rectangle 18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5" name="Group 189"/>
          <p:cNvGrpSpPr>
            <a:grpSpLocks/>
          </p:cNvGrpSpPr>
          <p:nvPr/>
        </p:nvGrpSpPr>
        <p:grpSpPr bwMode="auto">
          <a:xfrm>
            <a:off x="1855788" y="1077913"/>
            <a:ext cx="1474787" cy="1463675"/>
            <a:chOff x="262" y="1078"/>
            <a:chExt cx="929" cy="922"/>
          </a:xfrm>
        </p:grpSpPr>
        <p:sp>
          <p:nvSpPr>
            <p:cNvPr id="47709" name="Rectangle 19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10" name="Rectangle 19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11" name="Rectangle 19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12" name="Rectangle 19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13" name="Rectangle 19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14" name="Rectangle 19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15" name="Rectangle 19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16" name="Rectangle 19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17" name="Rectangle 19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6" name="Group 199"/>
          <p:cNvGrpSpPr>
            <a:grpSpLocks/>
          </p:cNvGrpSpPr>
          <p:nvPr/>
        </p:nvGrpSpPr>
        <p:grpSpPr bwMode="auto">
          <a:xfrm>
            <a:off x="2347913" y="1077913"/>
            <a:ext cx="1474787" cy="1463675"/>
            <a:chOff x="262" y="1078"/>
            <a:chExt cx="929" cy="922"/>
          </a:xfrm>
        </p:grpSpPr>
        <p:sp>
          <p:nvSpPr>
            <p:cNvPr id="47700" name="Rectangle 20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01" name="Rectangle 20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02" name="Rectangle 20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03" name="Rectangle 20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04" name="Rectangle 20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05" name="Rectangle 20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06" name="Rectangle 20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707" name="Rectangle 20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708" name="Rectangle 20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7" name="Group 209"/>
          <p:cNvGrpSpPr>
            <a:grpSpLocks/>
          </p:cNvGrpSpPr>
          <p:nvPr/>
        </p:nvGrpSpPr>
        <p:grpSpPr bwMode="auto">
          <a:xfrm>
            <a:off x="2825750" y="1077913"/>
            <a:ext cx="1474788" cy="1463675"/>
            <a:chOff x="262" y="1078"/>
            <a:chExt cx="929" cy="922"/>
          </a:xfrm>
        </p:grpSpPr>
        <p:sp>
          <p:nvSpPr>
            <p:cNvPr id="47691" name="Rectangle 21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92" name="Rectangle 21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93" name="Rectangle 21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94" name="Rectangle 21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95" name="Rectangle 21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96" name="Rectangle 21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97" name="Rectangle 21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98" name="Rectangle 21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99" name="Rectangle 21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8" name="Group 219"/>
          <p:cNvGrpSpPr>
            <a:grpSpLocks/>
          </p:cNvGrpSpPr>
          <p:nvPr/>
        </p:nvGrpSpPr>
        <p:grpSpPr bwMode="auto">
          <a:xfrm>
            <a:off x="3317875" y="1077913"/>
            <a:ext cx="1474788" cy="1463675"/>
            <a:chOff x="262" y="1078"/>
            <a:chExt cx="929" cy="922"/>
          </a:xfrm>
        </p:grpSpPr>
        <p:sp>
          <p:nvSpPr>
            <p:cNvPr id="47682" name="Rectangle 22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83" name="Rectangle 22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84" name="Rectangle 22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85" name="Rectangle 22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86" name="Rectangle 22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87" name="Rectangle 22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88" name="Rectangle 22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89" name="Rectangle 22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90" name="Rectangle 22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9" name="Group 229"/>
          <p:cNvGrpSpPr>
            <a:grpSpLocks/>
          </p:cNvGrpSpPr>
          <p:nvPr/>
        </p:nvGrpSpPr>
        <p:grpSpPr bwMode="auto">
          <a:xfrm>
            <a:off x="1381125" y="1077913"/>
            <a:ext cx="1474788" cy="1463675"/>
            <a:chOff x="262" y="1078"/>
            <a:chExt cx="929" cy="922"/>
          </a:xfrm>
        </p:grpSpPr>
        <p:sp>
          <p:nvSpPr>
            <p:cNvPr id="47673" name="Rectangle 23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74" name="Rectangle 23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75" name="Rectangle 23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76" name="Rectangle 23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77" name="Rectangle 23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78" name="Rectangle 23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79" name="Rectangle 23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80" name="Rectangle 23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81" name="Rectangle 23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0" name="Group 239"/>
          <p:cNvGrpSpPr>
            <a:grpSpLocks/>
          </p:cNvGrpSpPr>
          <p:nvPr/>
        </p:nvGrpSpPr>
        <p:grpSpPr bwMode="auto">
          <a:xfrm>
            <a:off x="-100013" y="2071688"/>
            <a:ext cx="1474788" cy="1463675"/>
            <a:chOff x="262" y="1078"/>
            <a:chExt cx="929" cy="922"/>
          </a:xfrm>
        </p:grpSpPr>
        <p:sp>
          <p:nvSpPr>
            <p:cNvPr id="47664" name="Rectangle 24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65" name="Rectangle 24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66" name="Rectangle 24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67" name="Rectangle 24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68" name="Rectangle 24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69" name="Rectangle 24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70" name="Rectangle 24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71" name="Rectangle 24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72" name="Rectangle 24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1" name="Group 249"/>
          <p:cNvGrpSpPr>
            <a:grpSpLocks/>
          </p:cNvGrpSpPr>
          <p:nvPr/>
        </p:nvGrpSpPr>
        <p:grpSpPr bwMode="auto">
          <a:xfrm>
            <a:off x="387350" y="2071688"/>
            <a:ext cx="1474788" cy="1463675"/>
            <a:chOff x="262" y="1078"/>
            <a:chExt cx="929" cy="922"/>
          </a:xfrm>
        </p:grpSpPr>
        <p:sp>
          <p:nvSpPr>
            <p:cNvPr id="47655" name="Rectangle 25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56" name="Rectangle 25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57" name="Rectangle 25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58" name="Rectangle 25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59" name="Rectangle 25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60" name="Rectangle 25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61" name="Rectangle 25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62" name="Rectangle 25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63" name="Rectangle 25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2" name="Group 259"/>
          <p:cNvGrpSpPr>
            <a:grpSpLocks/>
          </p:cNvGrpSpPr>
          <p:nvPr/>
        </p:nvGrpSpPr>
        <p:grpSpPr bwMode="auto">
          <a:xfrm>
            <a:off x="884238" y="2071688"/>
            <a:ext cx="1474787" cy="1463675"/>
            <a:chOff x="262" y="1078"/>
            <a:chExt cx="929" cy="922"/>
          </a:xfrm>
        </p:grpSpPr>
        <p:sp>
          <p:nvSpPr>
            <p:cNvPr id="47646" name="Rectangle 26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47" name="Rectangle 26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48" name="Rectangle 26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49" name="Rectangle 26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50" name="Rectangle 26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51" name="Rectangle 26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52" name="Rectangle 26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53" name="Rectangle 26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54" name="Rectangle 26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3" name="Group 269"/>
          <p:cNvGrpSpPr>
            <a:grpSpLocks/>
          </p:cNvGrpSpPr>
          <p:nvPr/>
        </p:nvGrpSpPr>
        <p:grpSpPr bwMode="auto">
          <a:xfrm>
            <a:off x="1855788" y="2071688"/>
            <a:ext cx="1474787" cy="1463675"/>
            <a:chOff x="262" y="1078"/>
            <a:chExt cx="929" cy="922"/>
          </a:xfrm>
        </p:grpSpPr>
        <p:sp>
          <p:nvSpPr>
            <p:cNvPr id="47637" name="Rectangle 27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38" name="Rectangle 27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39" name="Rectangle 27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40" name="Rectangle 27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41" name="Rectangle 27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42" name="Rectangle 27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43" name="Rectangle 27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44" name="Rectangle 27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45" name="Rectangle 27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4" name="Group 279"/>
          <p:cNvGrpSpPr>
            <a:grpSpLocks/>
          </p:cNvGrpSpPr>
          <p:nvPr/>
        </p:nvGrpSpPr>
        <p:grpSpPr bwMode="auto">
          <a:xfrm>
            <a:off x="2347913" y="2071688"/>
            <a:ext cx="1474787" cy="1463675"/>
            <a:chOff x="262" y="1078"/>
            <a:chExt cx="929" cy="922"/>
          </a:xfrm>
        </p:grpSpPr>
        <p:sp>
          <p:nvSpPr>
            <p:cNvPr id="47628" name="Rectangle 28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29" name="Rectangle 28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30" name="Rectangle 28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31" name="Rectangle 28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32" name="Rectangle 28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33" name="Rectangle 28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34" name="Rectangle 28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35" name="Rectangle 28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36" name="Rectangle 28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5" name="Group 289"/>
          <p:cNvGrpSpPr>
            <a:grpSpLocks/>
          </p:cNvGrpSpPr>
          <p:nvPr/>
        </p:nvGrpSpPr>
        <p:grpSpPr bwMode="auto">
          <a:xfrm>
            <a:off x="2825750" y="2071688"/>
            <a:ext cx="1474788" cy="1463675"/>
            <a:chOff x="262" y="1078"/>
            <a:chExt cx="929" cy="922"/>
          </a:xfrm>
        </p:grpSpPr>
        <p:sp>
          <p:nvSpPr>
            <p:cNvPr id="47619" name="Rectangle 29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20" name="Rectangle 29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21" name="Rectangle 29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22" name="Rectangle 29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23" name="Rectangle 29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24" name="Rectangle 29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25" name="Rectangle 29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26" name="Rectangle 29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27" name="Rectangle 29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6" name="Group 299"/>
          <p:cNvGrpSpPr>
            <a:grpSpLocks/>
          </p:cNvGrpSpPr>
          <p:nvPr/>
        </p:nvGrpSpPr>
        <p:grpSpPr bwMode="auto">
          <a:xfrm>
            <a:off x="3317875" y="2071688"/>
            <a:ext cx="1474788" cy="1463675"/>
            <a:chOff x="262" y="1078"/>
            <a:chExt cx="929" cy="922"/>
          </a:xfrm>
        </p:grpSpPr>
        <p:sp>
          <p:nvSpPr>
            <p:cNvPr id="47610" name="Rectangle 30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11" name="Rectangle 30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12" name="Rectangle 30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13" name="Rectangle 30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14" name="Rectangle 30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15" name="Rectangle 30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16" name="Rectangle 30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17" name="Rectangle 30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18" name="Rectangle 30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7" name="Group 309"/>
          <p:cNvGrpSpPr>
            <a:grpSpLocks/>
          </p:cNvGrpSpPr>
          <p:nvPr/>
        </p:nvGrpSpPr>
        <p:grpSpPr bwMode="auto">
          <a:xfrm>
            <a:off x="1381125" y="2071688"/>
            <a:ext cx="1474788" cy="1463675"/>
            <a:chOff x="262" y="1078"/>
            <a:chExt cx="929" cy="922"/>
          </a:xfrm>
        </p:grpSpPr>
        <p:sp>
          <p:nvSpPr>
            <p:cNvPr id="47601" name="Rectangle 31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02" name="Rectangle 31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03" name="Rectangle 31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04" name="Rectangle 31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05" name="Rectangle 31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06" name="Rectangle 31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07" name="Rectangle 31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608" name="Rectangle 31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09" name="Rectangle 31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8" name="Group 319"/>
          <p:cNvGrpSpPr>
            <a:grpSpLocks/>
          </p:cNvGrpSpPr>
          <p:nvPr/>
        </p:nvGrpSpPr>
        <p:grpSpPr bwMode="auto">
          <a:xfrm>
            <a:off x="-100013" y="2554288"/>
            <a:ext cx="1474788" cy="1463675"/>
            <a:chOff x="262" y="1078"/>
            <a:chExt cx="929" cy="922"/>
          </a:xfrm>
        </p:grpSpPr>
        <p:sp>
          <p:nvSpPr>
            <p:cNvPr id="47592" name="Rectangle 32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93" name="Rectangle 32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94" name="Rectangle 32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95" name="Rectangle 32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96" name="Rectangle 32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97" name="Rectangle 32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98" name="Rectangle 32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99" name="Rectangle 32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600" name="Rectangle 32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9" name="Group 329"/>
          <p:cNvGrpSpPr>
            <a:grpSpLocks/>
          </p:cNvGrpSpPr>
          <p:nvPr/>
        </p:nvGrpSpPr>
        <p:grpSpPr bwMode="auto">
          <a:xfrm>
            <a:off x="387350" y="2554288"/>
            <a:ext cx="1474788" cy="1463675"/>
            <a:chOff x="262" y="1078"/>
            <a:chExt cx="929" cy="922"/>
          </a:xfrm>
        </p:grpSpPr>
        <p:sp>
          <p:nvSpPr>
            <p:cNvPr id="47583" name="Rectangle 33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84" name="Rectangle 33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85" name="Rectangle 33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86" name="Rectangle 33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87" name="Rectangle 33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88" name="Rectangle 33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89" name="Rectangle 33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90" name="Rectangle 33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91" name="Rectangle 33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0" name="Group 339"/>
          <p:cNvGrpSpPr>
            <a:grpSpLocks/>
          </p:cNvGrpSpPr>
          <p:nvPr/>
        </p:nvGrpSpPr>
        <p:grpSpPr bwMode="auto">
          <a:xfrm>
            <a:off x="884238" y="2554288"/>
            <a:ext cx="1474787" cy="1463675"/>
            <a:chOff x="262" y="1078"/>
            <a:chExt cx="929" cy="922"/>
          </a:xfrm>
        </p:grpSpPr>
        <p:sp>
          <p:nvSpPr>
            <p:cNvPr id="47574" name="Rectangle 34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75" name="Rectangle 34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76" name="Rectangle 34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77" name="Rectangle 34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78" name="Rectangle 34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79" name="Rectangle 34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80" name="Rectangle 34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81" name="Rectangle 34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82" name="Rectangle 34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1" name="Group 349"/>
          <p:cNvGrpSpPr>
            <a:grpSpLocks/>
          </p:cNvGrpSpPr>
          <p:nvPr/>
        </p:nvGrpSpPr>
        <p:grpSpPr bwMode="auto">
          <a:xfrm>
            <a:off x="1855788" y="2554288"/>
            <a:ext cx="1474787" cy="1463675"/>
            <a:chOff x="262" y="1078"/>
            <a:chExt cx="929" cy="922"/>
          </a:xfrm>
        </p:grpSpPr>
        <p:sp>
          <p:nvSpPr>
            <p:cNvPr id="47565" name="Rectangle 35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66" name="Rectangle 35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67" name="Rectangle 35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68" name="Rectangle 35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69" name="Rectangle 35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70" name="Rectangle 35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71" name="Rectangle 35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72" name="Rectangle 35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73" name="Rectangle 35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04" name="Group 359"/>
          <p:cNvGrpSpPr>
            <a:grpSpLocks/>
          </p:cNvGrpSpPr>
          <p:nvPr/>
        </p:nvGrpSpPr>
        <p:grpSpPr bwMode="auto">
          <a:xfrm>
            <a:off x="2347913" y="2554288"/>
            <a:ext cx="1474787" cy="1463675"/>
            <a:chOff x="262" y="1078"/>
            <a:chExt cx="929" cy="922"/>
          </a:xfrm>
        </p:grpSpPr>
        <p:sp>
          <p:nvSpPr>
            <p:cNvPr id="47556" name="Rectangle 36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57" name="Rectangle 36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58" name="Rectangle 36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59" name="Rectangle 36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60" name="Rectangle 36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61" name="Rectangle 36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62" name="Rectangle 36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63" name="Rectangle 36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64" name="Rectangle 36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05" name="Group 369"/>
          <p:cNvGrpSpPr>
            <a:grpSpLocks/>
          </p:cNvGrpSpPr>
          <p:nvPr/>
        </p:nvGrpSpPr>
        <p:grpSpPr bwMode="auto">
          <a:xfrm>
            <a:off x="2825750" y="2554288"/>
            <a:ext cx="1474788" cy="1463675"/>
            <a:chOff x="262" y="1078"/>
            <a:chExt cx="929" cy="922"/>
          </a:xfrm>
        </p:grpSpPr>
        <p:sp>
          <p:nvSpPr>
            <p:cNvPr id="47547" name="Rectangle 37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48" name="Rectangle 37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49" name="Rectangle 37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50" name="Rectangle 37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51" name="Rectangle 37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52" name="Rectangle 37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53" name="Rectangle 37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54" name="Rectangle 37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55" name="Rectangle 37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07" name="Group 379"/>
          <p:cNvGrpSpPr>
            <a:grpSpLocks/>
          </p:cNvGrpSpPr>
          <p:nvPr/>
        </p:nvGrpSpPr>
        <p:grpSpPr bwMode="auto">
          <a:xfrm>
            <a:off x="3317875" y="2554288"/>
            <a:ext cx="1474788" cy="1463675"/>
            <a:chOff x="262" y="1078"/>
            <a:chExt cx="929" cy="922"/>
          </a:xfrm>
        </p:grpSpPr>
        <p:sp>
          <p:nvSpPr>
            <p:cNvPr id="47538" name="Rectangle 38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39" name="Rectangle 38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40" name="Rectangle 38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41" name="Rectangle 38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42" name="Rectangle 38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43" name="Rectangle 38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44" name="Rectangle 38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45" name="Rectangle 38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46" name="Rectangle 38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08" name="Group 389"/>
          <p:cNvGrpSpPr>
            <a:grpSpLocks/>
          </p:cNvGrpSpPr>
          <p:nvPr/>
        </p:nvGrpSpPr>
        <p:grpSpPr bwMode="auto">
          <a:xfrm>
            <a:off x="1381125" y="2554288"/>
            <a:ext cx="1474788" cy="1463675"/>
            <a:chOff x="262" y="1078"/>
            <a:chExt cx="929" cy="922"/>
          </a:xfrm>
        </p:grpSpPr>
        <p:sp>
          <p:nvSpPr>
            <p:cNvPr id="47529" name="Rectangle 39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30" name="Rectangle 39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31" name="Rectangle 39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32" name="Rectangle 39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33" name="Rectangle 39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34" name="Rectangle 39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35" name="Rectangle 39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536" name="Rectangle 39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537" name="Rectangle 39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10" name="Group 399"/>
          <p:cNvGrpSpPr>
            <a:grpSpLocks/>
          </p:cNvGrpSpPr>
          <p:nvPr/>
        </p:nvGrpSpPr>
        <p:grpSpPr bwMode="auto">
          <a:xfrm>
            <a:off x="4802188" y="1577975"/>
            <a:ext cx="3927475" cy="3900488"/>
            <a:chOff x="3178" y="1075"/>
            <a:chExt cx="2474" cy="2457"/>
          </a:xfrm>
        </p:grpSpPr>
        <p:sp>
          <p:nvSpPr>
            <p:cNvPr id="47465" name="Rectangle 400"/>
            <p:cNvSpPr>
              <a:spLocks noChangeArrowheads="1"/>
            </p:cNvSpPr>
            <p:nvPr/>
          </p:nvSpPr>
          <p:spPr bwMode="auto">
            <a:xfrm>
              <a:off x="3178"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66" name="Rectangle 401"/>
            <p:cNvSpPr>
              <a:spLocks noChangeArrowheads="1"/>
            </p:cNvSpPr>
            <p:nvPr/>
          </p:nvSpPr>
          <p:spPr bwMode="auto">
            <a:xfrm>
              <a:off x="3488"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67" name="Rectangle 402"/>
            <p:cNvSpPr>
              <a:spLocks noChangeArrowheads="1"/>
            </p:cNvSpPr>
            <p:nvPr/>
          </p:nvSpPr>
          <p:spPr bwMode="auto">
            <a:xfrm>
              <a:off x="3797"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68" name="Rectangle 403"/>
            <p:cNvSpPr>
              <a:spLocks noChangeArrowheads="1"/>
            </p:cNvSpPr>
            <p:nvPr/>
          </p:nvSpPr>
          <p:spPr bwMode="auto">
            <a:xfrm>
              <a:off x="4106"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69" name="Rectangle 404"/>
            <p:cNvSpPr>
              <a:spLocks noChangeArrowheads="1"/>
            </p:cNvSpPr>
            <p:nvPr/>
          </p:nvSpPr>
          <p:spPr bwMode="auto">
            <a:xfrm>
              <a:off x="4415"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70" name="Rectangle 405"/>
            <p:cNvSpPr>
              <a:spLocks noChangeArrowheads="1"/>
            </p:cNvSpPr>
            <p:nvPr/>
          </p:nvSpPr>
          <p:spPr bwMode="auto">
            <a:xfrm>
              <a:off x="4724"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71" name="Rectangle 406"/>
            <p:cNvSpPr>
              <a:spLocks noChangeArrowheads="1"/>
            </p:cNvSpPr>
            <p:nvPr/>
          </p:nvSpPr>
          <p:spPr bwMode="auto">
            <a:xfrm>
              <a:off x="5033"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72" name="Rectangle 407"/>
            <p:cNvSpPr>
              <a:spLocks noChangeArrowheads="1"/>
            </p:cNvSpPr>
            <p:nvPr/>
          </p:nvSpPr>
          <p:spPr bwMode="auto">
            <a:xfrm>
              <a:off x="5342"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73" name="Rectangle 408"/>
            <p:cNvSpPr>
              <a:spLocks noChangeArrowheads="1"/>
            </p:cNvSpPr>
            <p:nvPr/>
          </p:nvSpPr>
          <p:spPr bwMode="auto">
            <a:xfrm>
              <a:off x="3178"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74" name="Rectangle 409"/>
            <p:cNvSpPr>
              <a:spLocks noChangeArrowheads="1"/>
            </p:cNvSpPr>
            <p:nvPr/>
          </p:nvSpPr>
          <p:spPr bwMode="auto">
            <a:xfrm>
              <a:off x="3488"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75" name="Rectangle 410"/>
            <p:cNvSpPr>
              <a:spLocks noChangeArrowheads="1"/>
            </p:cNvSpPr>
            <p:nvPr/>
          </p:nvSpPr>
          <p:spPr bwMode="auto">
            <a:xfrm>
              <a:off x="3797"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76" name="Rectangle 411"/>
            <p:cNvSpPr>
              <a:spLocks noChangeArrowheads="1"/>
            </p:cNvSpPr>
            <p:nvPr/>
          </p:nvSpPr>
          <p:spPr bwMode="auto">
            <a:xfrm>
              <a:off x="4106"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77" name="Rectangle 412"/>
            <p:cNvSpPr>
              <a:spLocks noChangeArrowheads="1"/>
            </p:cNvSpPr>
            <p:nvPr/>
          </p:nvSpPr>
          <p:spPr bwMode="auto">
            <a:xfrm>
              <a:off x="4415"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78" name="Rectangle 413"/>
            <p:cNvSpPr>
              <a:spLocks noChangeArrowheads="1"/>
            </p:cNvSpPr>
            <p:nvPr/>
          </p:nvSpPr>
          <p:spPr bwMode="auto">
            <a:xfrm>
              <a:off x="4724"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79" name="Rectangle 414"/>
            <p:cNvSpPr>
              <a:spLocks noChangeArrowheads="1"/>
            </p:cNvSpPr>
            <p:nvPr/>
          </p:nvSpPr>
          <p:spPr bwMode="auto">
            <a:xfrm>
              <a:off x="5033"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80" name="Rectangle 415"/>
            <p:cNvSpPr>
              <a:spLocks noChangeArrowheads="1"/>
            </p:cNvSpPr>
            <p:nvPr/>
          </p:nvSpPr>
          <p:spPr bwMode="auto">
            <a:xfrm>
              <a:off x="5342"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81" name="Rectangle 416"/>
            <p:cNvSpPr>
              <a:spLocks noChangeArrowheads="1"/>
            </p:cNvSpPr>
            <p:nvPr/>
          </p:nvSpPr>
          <p:spPr bwMode="auto">
            <a:xfrm>
              <a:off x="3178"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82" name="Rectangle 417"/>
            <p:cNvSpPr>
              <a:spLocks noChangeArrowheads="1"/>
            </p:cNvSpPr>
            <p:nvPr/>
          </p:nvSpPr>
          <p:spPr bwMode="auto">
            <a:xfrm>
              <a:off x="3488"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83" name="Rectangle 418"/>
            <p:cNvSpPr>
              <a:spLocks noChangeArrowheads="1"/>
            </p:cNvSpPr>
            <p:nvPr/>
          </p:nvSpPr>
          <p:spPr bwMode="auto">
            <a:xfrm>
              <a:off x="3797"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84" name="Rectangle 419"/>
            <p:cNvSpPr>
              <a:spLocks noChangeArrowheads="1"/>
            </p:cNvSpPr>
            <p:nvPr/>
          </p:nvSpPr>
          <p:spPr bwMode="auto">
            <a:xfrm>
              <a:off x="4106"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85" name="Rectangle 420"/>
            <p:cNvSpPr>
              <a:spLocks noChangeArrowheads="1"/>
            </p:cNvSpPr>
            <p:nvPr/>
          </p:nvSpPr>
          <p:spPr bwMode="auto">
            <a:xfrm>
              <a:off x="4415"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86" name="Rectangle 421"/>
            <p:cNvSpPr>
              <a:spLocks noChangeArrowheads="1"/>
            </p:cNvSpPr>
            <p:nvPr/>
          </p:nvSpPr>
          <p:spPr bwMode="auto">
            <a:xfrm>
              <a:off x="4724"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87" name="Rectangle 422"/>
            <p:cNvSpPr>
              <a:spLocks noChangeArrowheads="1"/>
            </p:cNvSpPr>
            <p:nvPr/>
          </p:nvSpPr>
          <p:spPr bwMode="auto">
            <a:xfrm>
              <a:off x="5033"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88" name="Rectangle 423"/>
            <p:cNvSpPr>
              <a:spLocks noChangeArrowheads="1"/>
            </p:cNvSpPr>
            <p:nvPr/>
          </p:nvSpPr>
          <p:spPr bwMode="auto">
            <a:xfrm>
              <a:off x="5342"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89" name="Rectangle 424"/>
            <p:cNvSpPr>
              <a:spLocks noChangeArrowheads="1"/>
            </p:cNvSpPr>
            <p:nvPr/>
          </p:nvSpPr>
          <p:spPr bwMode="auto">
            <a:xfrm>
              <a:off x="3178"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90" name="Rectangle 425"/>
            <p:cNvSpPr>
              <a:spLocks noChangeArrowheads="1"/>
            </p:cNvSpPr>
            <p:nvPr/>
          </p:nvSpPr>
          <p:spPr bwMode="auto">
            <a:xfrm>
              <a:off x="3488"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91" name="Rectangle 426"/>
            <p:cNvSpPr>
              <a:spLocks noChangeArrowheads="1"/>
            </p:cNvSpPr>
            <p:nvPr/>
          </p:nvSpPr>
          <p:spPr bwMode="auto">
            <a:xfrm>
              <a:off x="3797"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92" name="Rectangle 427"/>
            <p:cNvSpPr>
              <a:spLocks noChangeArrowheads="1"/>
            </p:cNvSpPr>
            <p:nvPr/>
          </p:nvSpPr>
          <p:spPr bwMode="auto">
            <a:xfrm>
              <a:off x="4106"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93" name="Rectangle 428"/>
            <p:cNvSpPr>
              <a:spLocks noChangeArrowheads="1"/>
            </p:cNvSpPr>
            <p:nvPr/>
          </p:nvSpPr>
          <p:spPr bwMode="auto">
            <a:xfrm>
              <a:off x="4415"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94" name="Rectangle 429"/>
            <p:cNvSpPr>
              <a:spLocks noChangeArrowheads="1"/>
            </p:cNvSpPr>
            <p:nvPr/>
          </p:nvSpPr>
          <p:spPr bwMode="auto">
            <a:xfrm>
              <a:off x="4724"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95" name="Rectangle 430"/>
            <p:cNvSpPr>
              <a:spLocks noChangeArrowheads="1"/>
            </p:cNvSpPr>
            <p:nvPr/>
          </p:nvSpPr>
          <p:spPr bwMode="auto">
            <a:xfrm>
              <a:off x="5033"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96" name="Rectangle 431"/>
            <p:cNvSpPr>
              <a:spLocks noChangeArrowheads="1"/>
            </p:cNvSpPr>
            <p:nvPr/>
          </p:nvSpPr>
          <p:spPr bwMode="auto">
            <a:xfrm>
              <a:off x="5342"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97" name="Rectangle 432"/>
            <p:cNvSpPr>
              <a:spLocks noChangeArrowheads="1"/>
            </p:cNvSpPr>
            <p:nvPr/>
          </p:nvSpPr>
          <p:spPr bwMode="auto">
            <a:xfrm>
              <a:off x="3178"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98" name="Rectangle 433"/>
            <p:cNvSpPr>
              <a:spLocks noChangeArrowheads="1"/>
            </p:cNvSpPr>
            <p:nvPr/>
          </p:nvSpPr>
          <p:spPr bwMode="auto">
            <a:xfrm>
              <a:off x="3488"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499" name="Rectangle 434"/>
            <p:cNvSpPr>
              <a:spLocks noChangeArrowheads="1"/>
            </p:cNvSpPr>
            <p:nvPr/>
          </p:nvSpPr>
          <p:spPr bwMode="auto">
            <a:xfrm>
              <a:off x="3797"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00" name="Rectangle 435"/>
            <p:cNvSpPr>
              <a:spLocks noChangeArrowheads="1"/>
            </p:cNvSpPr>
            <p:nvPr/>
          </p:nvSpPr>
          <p:spPr bwMode="auto">
            <a:xfrm>
              <a:off x="4106"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01" name="Rectangle 436"/>
            <p:cNvSpPr>
              <a:spLocks noChangeArrowheads="1"/>
            </p:cNvSpPr>
            <p:nvPr/>
          </p:nvSpPr>
          <p:spPr bwMode="auto">
            <a:xfrm>
              <a:off x="4415"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02" name="Rectangle 437"/>
            <p:cNvSpPr>
              <a:spLocks noChangeArrowheads="1"/>
            </p:cNvSpPr>
            <p:nvPr/>
          </p:nvSpPr>
          <p:spPr bwMode="auto">
            <a:xfrm>
              <a:off x="4724"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03" name="Rectangle 438"/>
            <p:cNvSpPr>
              <a:spLocks noChangeArrowheads="1"/>
            </p:cNvSpPr>
            <p:nvPr/>
          </p:nvSpPr>
          <p:spPr bwMode="auto">
            <a:xfrm>
              <a:off x="5033"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04" name="Rectangle 439"/>
            <p:cNvSpPr>
              <a:spLocks noChangeArrowheads="1"/>
            </p:cNvSpPr>
            <p:nvPr/>
          </p:nvSpPr>
          <p:spPr bwMode="auto">
            <a:xfrm>
              <a:off x="5342"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05" name="Rectangle 440"/>
            <p:cNvSpPr>
              <a:spLocks noChangeArrowheads="1"/>
            </p:cNvSpPr>
            <p:nvPr/>
          </p:nvSpPr>
          <p:spPr bwMode="auto">
            <a:xfrm>
              <a:off x="3178"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06" name="Rectangle 441"/>
            <p:cNvSpPr>
              <a:spLocks noChangeArrowheads="1"/>
            </p:cNvSpPr>
            <p:nvPr/>
          </p:nvSpPr>
          <p:spPr bwMode="auto">
            <a:xfrm>
              <a:off x="3488"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07" name="Rectangle 442"/>
            <p:cNvSpPr>
              <a:spLocks noChangeArrowheads="1"/>
            </p:cNvSpPr>
            <p:nvPr/>
          </p:nvSpPr>
          <p:spPr bwMode="auto">
            <a:xfrm>
              <a:off x="3797"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08" name="Rectangle 443"/>
            <p:cNvSpPr>
              <a:spLocks noChangeArrowheads="1"/>
            </p:cNvSpPr>
            <p:nvPr/>
          </p:nvSpPr>
          <p:spPr bwMode="auto">
            <a:xfrm>
              <a:off x="4106"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09" name="Rectangle 444"/>
            <p:cNvSpPr>
              <a:spLocks noChangeArrowheads="1"/>
            </p:cNvSpPr>
            <p:nvPr/>
          </p:nvSpPr>
          <p:spPr bwMode="auto">
            <a:xfrm>
              <a:off x="4415"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10" name="Rectangle 445"/>
            <p:cNvSpPr>
              <a:spLocks noChangeArrowheads="1"/>
            </p:cNvSpPr>
            <p:nvPr/>
          </p:nvSpPr>
          <p:spPr bwMode="auto">
            <a:xfrm>
              <a:off x="4724"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11" name="Rectangle 446"/>
            <p:cNvSpPr>
              <a:spLocks noChangeArrowheads="1"/>
            </p:cNvSpPr>
            <p:nvPr/>
          </p:nvSpPr>
          <p:spPr bwMode="auto">
            <a:xfrm>
              <a:off x="5033"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12" name="Rectangle 447"/>
            <p:cNvSpPr>
              <a:spLocks noChangeArrowheads="1"/>
            </p:cNvSpPr>
            <p:nvPr/>
          </p:nvSpPr>
          <p:spPr bwMode="auto">
            <a:xfrm>
              <a:off x="5342"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13" name="Rectangle 448"/>
            <p:cNvSpPr>
              <a:spLocks noChangeArrowheads="1"/>
            </p:cNvSpPr>
            <p:nvPr/>
          </p:nvSpPr>
          <p:spPr bwMode="auto">
            <a:xfrm>
              <a:off x="3178"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14" name="Rectangle 449"/>
            <p:cNvSpPr>
              <a:spLocks noChangeArrowheads="1"/>
            </p:cNvSpPr>
            <p:nvPr/>
          </p:nvSpPr>
          <p:spPr bwMode="auto">
            <a:xfrm>
              <a:off x="3488"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15" name="Rectangle 450"/>
            <p:cNvSpPr>
              <a:spLocks noChangeArrowheads="1"/>
            </p:cNvSpPr>
            <p:nvPr/>
          </p:nvSpPr>
          <p:spPr bwMode="auto">
            <a:xfrm>
              <a:off x="3797"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16" name="Rectangle 451"/>
            <p:cNvSpPr>
              <a:spLocks noChangeArrowheads="1"/>
            </p:cNvSpPr>
            <p:nvPr/>
          </p:nvSpPr>
          <p:spPr bwMode="auto">
            <a:xfrm>
              <a:off x="4106"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17" name="Rectangle 452"/>
            <p:cNvSpPr>
              <a:spLocks noChangeArrowheads="1"/>
            </p:cNvSpPr>
            <p:nvPr/>
          </p:nvSpPr>
          <p:spPr bwMode="auto">
            <a:xfrm>
              <a:off x="4415"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18" name="Rectangle 453"/>
            <p:cNvSpPr>
              <a:spLocks noChangeArrowheads="1"/>
            </p:cNvSpPr>
            <p:nvPr/>
          </p:nvSpPr>
          <p:spPr bwMode="auto">
            <a:xfrm>
              <a:off x="4724"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19" name="Rectangle 454"/>
            <p:cNvSpPr>
              <a:spLocks noChangeArrowheads="1"/>
            </p:cNvSpPr>
            <p:nvPr/>
          </p:nvSpPr>
          <p:spPr bwMode="auto">
            <a:xfrm>
              <a:off x="5033"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20" name="Rectangle 455"/>
            <p:cNvSpPr>
              <a:spLocks noChangeArrowheads="1"/>
            </p:cNvSpPr>
            <p:nvPr/>
          </p:nvSpPr>
          <p:spPr bwMode="auto">
            <a:xfrm>
              <a:off x="5342"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21" name="Rectangle 456"/>
            <p:cNvSpPr>
              <a:spLocks noChangeArrowheads="1"/>
            </p:cNvSpPr>
            <p:nvPr/>
          </p:nvSpPr>
          <p:spPr bwMode="auto">
            <a:xfrm>
              <a:off x="3178"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22" name="Rectangle 457"/>
            <p:cNvSpPr>
              <a:spLocks noChangeArrowheads="1"/>
            </p:cNvSpPr>
            <p:nvPr/>
          </p:nvSpPr>
          <p:spPr bwMode="auto">
            <a:xfrm>
              <a:off x="3488"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23" name="Rectangle 458"/>
            <p:cNvSpPr>
              <a:spLocks noChangeArrowheads="1"/>
            </p:cNvSpPr>
            <p:nvPr/>
          </p:nvSpPr>
          <p:spPr bwMode="auto">
            <a:xfrm>
              <a:off x="3797"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24" name="Rectangle 459"/>
            <p:cNvSpPr>
              <a:spLocks noChangeArrowheads="1"/>
            </p:cNvSpPr>
            <p:nvPr/>
          </p:nvSpPr>
          <p:spPr bwMode="auto">
            <a:xfrm>
              <a:off x="4106"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25" name="Rectangle 460"/>
            <p:cNvSpPr>
              <a:spLocks noChangeArrowheads="1"/>
            </p:cNvSpPr>
            <p:nvPr/>
          </p:nvSpPr>
          <p:spPr bwMode="auto">
            <a:xfrm>
              <a:off x="4415"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26" name="Rectangle 461"/>
            <p:cNvSpPr>
              <a:spLocks noChangeArrowheads="1"/>
            </p:cNvSpPr>
            <p:nvPr/>
          </p:nvSpPr>
          <p:spPr bwMode="auto">
            <a:xfrm>
              <a:off x="4724"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27" name="Rectangle 462"/>
            <p:cNvSpPr>
              <a:spLocks noChangeArrowheads="1"/>
            </p:cNvSpPr>
            <p:nvPr/>
          </p:nvSpPr>
          <p:spPr bwMode="auto">
            <a:xfrm>
              <a:off x="5033"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528" name="Rectangle 463"/>
            <p:cNvSpPr>
              <a:spLocks noChangeArrowheads="1"/>
            </p:cNvSpPr>
            <p:nvPr/>
          </p:nvSpPr>
          <p:spPr bwMode="auto">
            <a:xfrm>
              <a:off x="5342"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grpSp>
      <p:grpSp>
        <p:nvGrpSpPr>
          <p:cNvPr id="47111" name="Group 464"/>
          <p:cNvGrpSpPr>
            <a:grpSpLocks/>
          </p:cNvGrpSpPr>
          <p:nvPr/>
        </p:nvGrpSpPr>
        <p:grpSpPr bwMode="auto">
          <a:xfrm>
            <a:off x="-98425" y="3041650"/>
            <a:ext cx="1474788" cy="1463675"/>
            <a:chOff x="262" y="1078"/>
            <a:chExt cx="929" cy="922"/>
          </a:xfrm>
        </p:grpSpPr>
        <p:sp>
          <p:nvSpPr>
            <p:cNvPr id="47456" name="Rectangle 46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457" name="Rectangle 46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58" name="Rectangle 46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459" name="Rectangle 46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60" name="Rectangle 46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61" name="Rectangle 47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62" name="Rectangle 47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463" name="Rectangle 47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64" name="Rectangle 47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12" name="Group 474"/>
          <p:cNvGrpSpPr>
            <a:grpSpLocks/>
          </p:cNvGrpSpPr>
          <p:nvPr/>
        </p:nvGrpSpPr>
        <p:grpSpPr bwMode="auto">
          <a:xfrm>
            <a:off x="388938" y="3041650"/>
            <a:ext cx="1474787" cy="1463675"/>
            <a:chOff x="262" y="1078"/>
            <a:chExt cx="929" cy="922"/>
          </a:xfrm>
        </p:grpSpPr>
        <p:sp>
          <p:nvSpPr>
            <p:cNvPr id="47447" name="Rectangle 47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448" name="Rectangle 47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49" name="Rectangle 47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450" name="Rectangle 47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51" name="Rectangle 47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52" name="Rectangle 48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53" name="Rectangle 48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454" name="Rectangle 48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55" name="Rectangle 48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13" name="Group 484"/>
          <p:cNvGrpSpPr>
            <a:grpSpLocks/>
          </p:cNvGrpSpPr>
          <p:nvPr/>
        </p:nvGrpSpPr>
        <p:grpSpPr bwMode="auto">
          <a:xfrm>
            <a:off x="885825" y="3041650"/>
            <a:ext cx="1474788" cy="1463675"/>
            <a:chOff x="262" y="1078"/>
            <a:chExt cx="929" cy="922"/>
          </a:xfrm>
        </p:grpSpPr>
        <p:sp>
          <p:nvSpPr>
            <p:cNvPr id="47438" name="Rectangle 48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439" name="Rectangle 48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40" name="Rectangle 48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441" name="Rectangle 48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42" name="Rectangle 48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43" name="Rectangle 49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44" name="Rectangle 49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445" name="Rectangle 49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46" name="Rectangle 49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14" name="Group 494"/>
          <p:cNvGrpSpPr>
            <a:grpSpLocks/>
          </p:cNvGrpSpPr>
          <p:nvPr/>
        </p:nvGrpSpPr>
        <p:grpSpPr bwMode="auto">
          <a:xfrm>
            <a:off x="1857375" y="3041650"/>
            <a:ext cx="1474788" cy="1463675"/>
            <a:chOff x="262" y="1078"/>
            <a:chExt cx="929" cy="922"/>
          </a:xfrm>
        </p:grpSpPr>
        <p:sp>
          <p:nvSpPr>
            <p:cNvPr id="47429" name="Rectangle 49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430" name="Rectangle 49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31" name="Rectangle 49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432" name="Rectangle 49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33" name="Rectangle 49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34" name="Rectangle 50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35" name="Rectangle 50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436" name="Rectangle 50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37" name="Rectangle 50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15" name="Group 504"/>
          <p:cNvGrpSpPr>
            <a:grpSpLocks/>
          </p:cNvGrpSpPr>
          <p:nvPr/>
        </p:nvGrpSpPr>
        <p:grpSpPr bwMode="auto">
          <a:xfrm>
            <a:off x="2349500" y="3041650"/>
            <a:ext cx="1474788" cy="1463675"/>
            <a:chOff x="262" y="1078"/>
            <a:chExt cx="929" cy="922"/>
          </a:xfrm>
        </p:grpSpPr>
        <p:sp>
          <p:nvSpPr>
            <p:cNvPr id="47420" name="Rectangle 50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421" name="Rectangle 50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22" name="Rectangle 50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423" name="Rectangle 50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24" name="Rectangle 50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25" name="Rectangle 51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26" name="Rectangle 51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427" name="Rectangle 51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28" name="Rectangle 51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16" name="Group 514"/>
          <p:cNvGrpSpPr>
            <a:grpSpLocks/>
          </p:cNvGrpSpPr>
          <p:nvPr/>
        </p:nvGrpSpPr>
        <p:grpSpPr bwMode="auto">
          <a:xfrm>
            <a:off x="2827338" y="3041650"/>
            <a:ext cx="1474787" cy="1463675"/>
            <a:chOff x="262" y="1078"/>
            <a:chExt cx="929" cy="922"/>
          </a:xfrm>
        </p:grpSpPr>
        <p:sp>
          <p:nvSpPr>
            <p:cNvPr id="47411" name="Rectangle 51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412" name="Rectangle 51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13" name="Rectangle 51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414" name="Rectangle 51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15" name="Rectangle 51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16" name="Rectangle 52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17" name="Rectangle 52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418" name="Rectangle 52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19" name="Rectangle 52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17" name="Group 524"/>
          <p:cNvGrpSpPr>
            <a:grpSpLocks/>
          </p:cNvGrpSpPr>
          <p:nvPr/>
        </p:nvGrpSpPr>
        <p:grpSpPr bwMode="auto">
          <a:xfrm>
            <a:off x="3319463" y="3041650"/>
            <a:ext cx="1474787" cy="1463675"/>
            <a:chOff x="262" y="1078"/>
            <a:chExt cx="929" cy="922"/>
          </a:xfrm>
        </p:grpSpPr>
        <p:sp>
          <p:nvSpPr>
            <p:cNvPr id="47402" name="Rectangle 52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403" name="Rectangle 52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04" name="Rectangle 52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405" name="Rectangle 52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06" name="Rectangle 52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07" name="Rectangle 53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08" name="Rectangle 53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409" name="Rectangle 53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10" name="Rectangle 53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18" name="Group 534"/>
          <p:cNvGrpSpPr>
            <a:grpSpLocks/>
          </p:cNvGrpSpPr>
          <p:nvPr/>
        </p:nvGrpSpPr>
        <p:grpSpPr bwMode="auto">
          <a:xfrm>
            <a:off x="1382713" y="3041650"/>
            <a:ext cx="1474787" cy="1463675"/>
            <a:chOff x="262" y="1078"/>
            <a:chExt cx="929" cy="922"/>
          </a:xfrm>
        </p:grpSpPr>
        <p:sp>
          <p:nvSpPr>
            <p:cNvPr id="47393" name="Rectangle 53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94" name="Rectangle 53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95" name="Rectangle 53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96" name="Rectangle 53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97" name="Rectangle 53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98" name="Rectangle 54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99" name="Rectangle 54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400" name="Rectangle 54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401" name="Rectangle 54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19" name="Group 544"/>
          <p:cNvGrpSpPr>
            <a:grpSpLocks/>
          </p:cNvGrpSpPr>
          <p:nvPr/>
        </p:nvGrpSpPr>
        <p:grpSpPr bwMode="auto">
          <a:xfrm>
            <a:off x="-100013" y="3538538"/>
            <a:ext cx="1474788" cy="1463675"/>
            <a:chOff x="262" y="1078"/>
            <a:chExt cx="929" cy="922"/>
          </a:xfrm>
        </p:grpSpPr>
        <p:sp>
          <p:nvSpPr>
            <p:cNvPr id="47384" name="Rectangle 54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85" name="Rectangle 54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86" name="Rectangle 54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87" name="Rectangle 54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88" name="Rectangle 54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89" name="Rectangle 55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90" name="Rectangle 55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91" name="Rectangle 55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92" name="Rectangle 55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20" name="Group 554"/>
          <p:cNvGrpSpPr>
            <a:grpSpLocks/>
          </p:cNvGrpSpPr>
          <p:nvPr/>
        </p:nvGrpSpPr>
        <p:grpSpPr bwMode="auto">
          <a:xfrm>
            <a:off x="387350" y="3538538"/>
            <a:ext cx="1474788" cy="1463675"/>
            <a:chOff x="262" y="1078"/>
            <a:chExt cx="929" cy="922"/>
          </a:xfrm>
        </p:grpSpPr>
        <p:sp>
          <p:nvSpPr>
            <p:cNvPr id="47375" name="Rectangle 55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76" name="Rectangle 55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77" name="Rectangle 55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78" name="Rectangle 55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79" name="Rectangle 55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80" name="Rectangle 56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81" name="Rectangle 56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82" name="Rectangle 56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83" name="Rectangle 56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21" name="Group 564"/>
          <p:cNvGrpSpPr>
            <a:grpSpLocks/>
          </p:cNvGrpSpPr>
          <p:nvPr/>
        </p:nvGrpSpPr>
        <p:grpSpPr bwMode="auto">
          <a:xfrm>
            <a:off x="884238" y="3538538"/>
            <a:ext cx="1474787" cy="1463675"/>
            <a:chOff x="262" y="1078"/>
            <a:chExt cx="929" cy="922"/>
          </a:xfrm>
        </p:grpSpPr>
        <p:sp>
          <p:nvSpPr>
            <p:cNvPr id="47366" name="Rectangle 56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67" name="Rectangle 56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68" name="Rectangle 56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69" name="Rectangle 56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70" name="Rectangle 56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71" name="Rectangle 57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72" name="Rectangle 57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73" name="Rectangle 57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74" name="Rectangle 57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22" name="Group 574"/>
          <p:cNvGrpSpPr>
            <a:grpSpLocks/>
          </p:cNvGrpSpPr>
          <p:nvPr/>
        </p:nvGrpSpPr>
        <p:grpSpPr bwMode="auto">
          <a:xfrm>
            <a:off x="1855788" y="3538538"/>
            <a:ext cx="1474787" cy="1463675"/>
            <a:chOff x="262" y="1078"/>
            <a:chExt cx="929" cy="922"/>
          </a:xfrm>
        </p:grpSpPr>
        <p:sp>
          <p:nvSpPr>
            <p:cNvPr id="47357" name="Rectangle 57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58" name="Rectangle 57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59" name="Rectangle 57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60" name="Rectangle 57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61" name="Rectangle 57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62" name="Rectangle 58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63" name="Rectangle 58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64" name="Rectangle 58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65" name="Rectangle 58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23" name="Group 584"/>
          <p:cNvGrpSpPr>
            <a:grpSpLocks/>
          </p:cNvGrpSpPr>
          <p:nvPr/>
        </p:nvGrpSpPr>
        <p:grpSpPr bwMode="auto">
          <a:xfrm>
            <a:off x="2347913" y="3538538"/>
            <a:ext cx="1474787" cy="1463675"/>
            <a:chOff x="262" y="1078"/>
            <a:chExt cx="929" cy="922"/>
          </a:xfrm>
        </p:grpSpPr>
        <p:sp>
          <p:nvSpPr>
            <p:cNvPr id="47348" name="Rectangle 58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49" name="Rectangle 58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50" name="Rectangle 58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51" name="Rectangle 58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52" name="Rectangle 58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53" name="Rectangle 59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54" name="Rectangle 59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55" name="Rectangle 59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56" name="Rectangle 59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24" name="Group 594"/>
          <p:cNvGrpSpPr>
            <a:grpSpLocks/>
          </p:cNvGrpSpPr>
          <p:nvPr/>
        </p:nvGrpSpPr>
        <p:grpSpPr bwMode="auto">
          <a:xfrm>
            <a:off x="2825750" y="3538538"/>
            <a:ext cx="1474788" cy="1463675"/>
            <a:chOff x="262" y="1078"/>
            <a:chExt cx="929" cy="922"/>
          </a:xfrm>
        </p:grpSpPr>
        <p:sp>
          <p:nvSpPr>
            <p:cNvPr id="47339" name="Rectangle 59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40" name="Rectangle 59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41" name="Rectangle 59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42" name="Rectangle 59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43" name="Rectangle 59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44" name="Rectangle 60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45" name="Rectangle 60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46" name="Rectangle 60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47" name="Rectangle 60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25" name="Group 604"/>
          <p:cNvGrpSpPr>
            <a:grpSpLocks/>
          </p:cNvGrpSpPr>
          <p:nvPr/>
        </p:nvGrpSpPr>
        <p:grpSpPr bwMode="auto">
          <a:xfrm>
            <a:off x="3317875" y="3538538"/>
            <a:ext cx="1474788" cy="1463675"/>
            <a:chOff x="262" y="1078"/>
            <a:chExt cx="929" cy="922"/>
          </a:xfrm>
        </p:grpSpPr>
        <p:sp>
          <p:nvSpPr>
            <p:cNvPr id="47330" name="Rectangle 60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31" name="Rectangle 60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32" name="Rectangle 60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33" name="Rectangle 60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34" name="Rectangle 60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35" name="Rectangle 61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36" name="Rectangle 61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37" name="Rectangle 61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38" name="Rectangle 61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26" name="Group 614"/>
          <p:cNvGrpSpPr>
            <a:grpSpLocks/>
          </p:cNvGrpSpPr>
          <p:nvPr/>
        </p:nvGrpSpPr>
        <p:grpSpPr bwMode="auto">
          <a:xfrm>
            <a:off x="1381125" y="3538538"/>
            <a:ext cx="1474788" cy="1463675"/>
            <a:chOff x="262" y="1078"/>
            <a:chExt cx="929" cy="922"/>
          </a:xfrm>
        </p:grpSpPr>
        <p:sp>
          <p:nvSpPr>
            <p:cNvPr id="47321" name="Rectangle 61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22" name="Rectangle 61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23" name="Rectangle 61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24" name="Rectangle 61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25" name="Rectangle 61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26" name="Rectangle 62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27" name="Rectangle 62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28" name="Rectangle 62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29" name="Rectangle 62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27" name="Group 624"/>
          <p:cNvGrpSpPr>
            <a:grpSpLocks/>
          </p:cNvGrpSpPr>
          <p:nvPr/>
        </p:nvGrpSpPr>
        <p:grpSpPr bwMode="auto">
          <a:xfrm>
            <a:off x="-98425" y="4011613"/>
            <a:ext cx="1474788" cy="1463675"/>
            <a:chOff x="262" y="1078"/>
            <a:chExt cx="929" cy="922"/>
          </a:xfrm>
        </p:grpSpPr>
        <p:sp>
          <p:nvSpPr>
            <p:cNvPr id="47312" name="Rectangle 62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13" name="Rectangle 62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14" name="Rectangle 62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15" name="Rectangle 62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16" name="Rectangle 62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17" name="Rectangle 63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18" name="Rectangle 63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19" name="Rectangle 63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20" name="Rectangle 63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28" name="Group 634"/>
          <p:cNvGrpSpPr>
            <a:grpSpLocks/>
          </p:cNvGrpSpPr>
          <p:nvPr/>
        </p:nvGrpSpPr>
        <p:grpSpPr bwMode="auto">
          <a:xfrm>
            <a:off x="388938" y="4011613"/>
            <a:ext cx="1474787" cy="1463675"/>
            <a:chOff x="262" y="1078"/>
            <a:chExt cx="929" cy="922"/>
          </a:xfrm>
        </p:grpSpPr>
        <p:sp>
          <p:nvSpPr>
            <p:cNvPr id="47303" name="Rectangle 63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04" name="Rectangle 63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05" name="Rectangle 63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06" name="Rectangle 63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07" name="Rectangle 63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08" name="Rectangle 64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09" name="Rectangle 64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10" name="Rectangle 64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11" name="Rectangle 64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29" name="Group 644"/>
          <p:cNvGrpSpPr>
            <a:grpSpLocks/>
          </p:cNvGrpSpPr>
          <p:nvPr/>
        </p:nvGrpSpPr>
        <p:grpSpPr bwMode="auto">
          <a:xfrm>
            <a:off x="885825" y="4011613"/>
            <a:ext cx="1474788" cy="1463675"/>
            <a:chOff x="262" y="1078"/>
            <a:chExt cx="929" cy="922"/>
          </a:xfrm>
        </p:grpSpPr>
        <p:sp>
          <p:nvSpPr>
            <p:cNvPr id="47294" name="Rectangle 64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95" name="Rectangle 64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96" name="Rectangle 64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97" name="Rectangle 64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98" name="Rectangle 64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99" name="Rectangle 65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00" name="Rectangle 65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301" name="Rectangle 65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302" name="Rectangle 65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30" name="Group 654"/>
          <p:cNvGrpSpPr>
            <a:grpSpLocks/>
          </p:cNvGrpSpPr>
          <p:nvPr/>
        </p:nvGrpSpPr>
        <p:grpSpPr bwMode="auto">
          <a:xfrm>
            <a:off x="1857375" y="4011613"/>
            <a:ext cx="1474788" cy="1463675"/>
            <a:chOff x="262" y="1078"/>
            <a:chExt cx="929" cy="922"/>
          </a:xfrm>
        </p:grpSpPr>
        <p:sp>
          <p:nvSpPr>
            <p:cNvPr id="47285" name="Rectangle 65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86" name="Rectangle 65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87" name="Rectangle 65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88" name="Rectangle 65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89" name="Rectangle 65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90" name="Rectangle 66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91" name="Rectangle 66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92" name="Rectangle 66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93" name="Rectangle 66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31" name="Group 664"/>
          <p:cNvGrpSpPr>
            <a:grpSpLocks/>
          </p:cNvGrpSpPr>
          <p:nvPr/>
        </p:nvGrpSpPr>
        <p:grpSpPr bwMode="auto">
          <a:xfrm>
            <a:off x="2349500" y="4011613"/>
            <a:ext cx="1474788" cy="1463675"/>
            <a:chOff x="262" y="1078"/>
            <a:chExt cx="929" cy="922"/>
          </a:xfrm>
        </p:grpSpPr>
        <p:sp>
          <p:nvSpPr>
            <p:cNvPr id="47276" name="Rectangle 66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77" name="Rectangle 66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78" name="Rectangle 66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79" name="Rectangle 66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80" name="Rectangle 66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81" name="Rectangle 67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82" name="Rectangle 67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83" name="Rectangle 67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84" name="Rectangle 67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32" name="Group 674"/>
          <p:cNvGrpSpPr>
            <a:grpSpLocks/>
          </p:cNvGrpSpPr>
          <p:nvPr/>
        </p:nvGrpSpPr>
        <p:grpSpPr bwMode="auto">
          <a:xfrm>
            <a:off x="2827338" y="4011613"/>
            <a:ext cx="1474787" cy="1463675"/>
            <a:chOff x="262" y="1078"/>
            <a:chExt cx="929" cy="922"/>
          </a:xfrm>
        </p:grpSpPr>
        <p:sp>
          <p:nvSpPr>
            <p:cNvPr id="47267" name="Rectangle 67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68" name="Rectangle 67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69" name="Rectangle 67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70" name="Rectangle 67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71" name="Rectangle 67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72" name="Rectangle 68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73" name="Rectangle 68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74" name="Rectangle 68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75" name="Rectangle 68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33" name="Group 684"/>
          <p:cNvGrpSpPr>
            <a:grpSpLocks/>
          </p:cNvGrpSpPr>
          <p:nvPr/>
        </p:nvGrpSpPr>
        <p:grpSpPr bwMode="auto">
          <a:xfrm>
            <a:off x="3319463" y="4011613"/>
            <a:ext cx="1474787" cy="1463675"/>
            <a:chOff x="262" y="1078"/>
            <a:chExt cx="929" cy="922"/>
          </a:xfrm>
        </p:grpSpPr>
        <p:sp>
          <p:nvSpPr>
            <p:cNvPr id="47258" name="Rectangle 68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59" name="Rectangle 68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60" name="Rectangle 68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61" name="Rectangle 68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62" name="Rectangle 68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63" name="Rectangle 69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64" name="Rectangle 69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65" name="Rectangle 69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66" name="Rectangle 69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34" name="Group 694"/>
          <p:cNvGrpSpPr>
            <a:grpSpLocks/>
          </p:cNvGrpSpPr>
          <p:nvPr/>
        </p:nvGrpSpPr>
        <p:grpSpPr bwMode="auto">
          <a:xfrm>
            <a:off x="1382713" y="4011613"/>
            <a:ext cx="1474787" cy="1463675"/>
            <a:chOff x="262" y="1078"/>
            <a:chExt cx="929" cy="922"/>
          </a:xfrm>
        </p:grpSpPr>
        <p:sp>
          <p:nvSpPr>
            <p:cNvPr id="47249" name="Rectangle 69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50" name="Rectangle 69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51" name="Rectangle 69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52" name="Rectangle 69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53" name="Rectangle 69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54" name="Rectangle 70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55" name="Rectangle 70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56" name="Rectangle 70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57" name="Rectangle 70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135" name="Group 704"/>
          <p:cNvGrpSpPr>
            <a:grpSpLocks/>
          </p:cNvGrpSpPr>
          <p:nvPr/>
        </p:nvGrpSpPr>
        <p:grpSpPr bwMode="auto">
          <a:xfrm>
            <a:off x="-100013" y="4508500"/>
            <a:ext cx="1474788" cy="1463675"/>
            <a:chOff x="262" y="1078"/>
            <a:chExt cx="929" cy="922"/>
          </a:xfrm>
        </p:grpSpPr>
        <p:sp>
          <p:nvSpPr>
            <p:cNvPr id="47240" name="Rectangle 70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41" name="Rectangle 70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42" name="Rectangle 70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43" name="Rectangle 70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44" name="Rectangle 70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45" name="Rectangle 71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46" name="Rectangle 71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47" name="Rectangle 71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48" name="Rectangle 71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890" name="Group 714"/>
          <p:cNvGrpSpPr>
            <a:grpSpLocks/>
          </p:cNvGrpSpPr>
          <p:nvPr/>
        </p:nvGrpSpPr>
        <p:grpSpPr bwMode="auto">
          <a:xfrm>
            <a:off x="387350" y="4508500"/>
            <a:ext cx="1474788" cy="1463675"/>
            <a:chOff x="262" y="1078"/>
            <a:chExt cx="929" cy="922"/>
          </a:xfrm>
        </p:grpSpPr>
        <p:sp>
          <p:nvSpPr>
            <p:cNvPr id="47231" name="Rectangle 71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32" name="Rectangle 71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33" name="Rectangle 71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34" name="Rectangle 71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35" name="Rectangle 71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36" name="Rectangle 72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37" name="Rectangle 72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38" name="Rectangle 72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39" name="Rectangle 72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891" name="Group 724"/>
          <p:cNvGrpSpPr>
            <a:grpSpLocks/>
          </p:cNvGrpSpPr>
          <p:nvPr/>
        </p:nvGrpSpPr>
        <p:grpSpPr bwMode="auto">
          <a:xfrm>
            <a:off x="884238" y="4508500"/>
            <a:ext cx="1474787" cy="1463675"/>
            <a:chOff x="262" y="1078"/>
            <a:chExt cx="929" cy="922"/>
          </a:xfrm>
        </p:grpSpPr>
        <p:sp>
          <p:nvSpPr>
            <p:cNvPr id="47222" name="Rectangle 72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23" name="Rectangle 72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24" name="Rectangle 72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25" name="Rectangle 72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26" name="Rectangle 72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27" name="Rectangle 73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28" name="Rectangle 73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29" name="Rectangle 73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30" name="Rectangle 73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892" name="Group 734"/>
          <p:cNvGrpSpPr>
            <a:grpSpLocks/>
          </p:cNvGrpSpPr>
          <p:nvPr/>
        </p:nvGrpSpPr>
        <p:grpSpPr bwMode="auto">
          <a:xfrm>
            <a:off x="1855788" y="4508500"/>
            <a:ext cx="1474787" cy="1463675"/>
            <a:chOff x="262" y="1078"/>
            <a:chExt cx="929" cy="922"/>
          </a:xfrm>
        </p:grpSpPr>
        <p:sp>
          <p:nvSpPr>
            <p:cNvPr id="47213" name="Rectangle 73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14" name="Rectangle 73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15" name="Rectangle 73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16" name="Rectangle 73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17" name="Rectangle 73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18" name="Rectangle 74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19" name="Rectangle 74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20" name="Rectangle 74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21" name="Rectangle 74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893" name="Group 744"/>
          <p:cNvGrpSpPr>
            <a:grpSpLocks/>
          </p:cNvGrpSpPr>
          <p:nvPr/>
        </p:nvGrpSpPr>
        <p:grpSpPr bwMode="auto">
          <a:xfrm>
            <a:off x="2347913" y="4508500"/>
            <a:ext cx="1474787" cy="1463675"/>
            <a:chOff x="262" y="1078"/>
            <a:chExt cx="929" cy="922"/>
          </a:xfrm>
        </p:grpSpPr>
        <p:sp>
          <p:nvSpPr>
            <p:cNvPr id="47204" name="Rectangle 74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05" name="Rectangle 74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06" name="Rectangle 74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07" name="Rectangle 74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08" name="Rectangle 74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09" name="Rectangle 75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10" name="Rectangle 75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11" name="Rectangle 75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12" name="Rectangle 75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894" name="Group 754"/>
          <p:cNvGrpSpPr>
            <a:grpSpLocks/>
          </p:cNvGrpSpPr>
          <p:nvPr/>
        </p:nvGrpSpPr>
        <p:grpSpPr bwMode="auto">
          <a:xfrm>
            <a:off x="2825750" y="4508500"/>
            <a:ext cx="1474788" cy="1463675"/>
            <a:chOff x="262" y="1078"/>
            <a:chExt cx="929" cy="922"/>
          </a:xfrm>
        </p:grpSpPr>
        <p:sp>
          <p:nvSpPr>
            <p:cNvPr id="47195" name="Rectangle 75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196" name="Rectangle 75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197" name="Rectangle 75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198" name="Rectangle 75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199" name="Rectangle 75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00" name="Rectangle 76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01" name="Rectangle 76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202" name="Rectangle 76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203" name="Rectangle 76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895" name="Group 764"/>
          <p:cNvGrpSpPr>
            <a:grpSpLocks/>
          </p:cNvGrpSpPr>
          <p:nvPr/>
        </p:nvGrpSpPr>
        <p:grpSpPr bwMode="auto">
          <a:xfrm>
            <a:off x="3317875" y="4508500"/>
            <a:ext cx="1474788" cy="1463675"/>
            <a:chOff x="262" y="1078"/>
            <a:chExt cx="929" cy="922"/>
          </a:xfrm>
        </p:grpSpPr>
        <p:sp>
          <p:nvSpPr>
            <p:cNvPr id="47186" name="Rectangle 76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187" name="Rectangle 76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188" name="Rectangle 76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189" name="Rectangle 76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190" name="Rectangle 76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191" name="Rectangle 77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192" name="Rectangle 77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193" name="Rectangle 77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194" name="Rectangle 77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47896" name="Group 774"/>
          <p:cNvGrpSpPr>
            <a:grpSpLocks/>
          </p:cNvGrpSpPr>
          <p:nvPr/>
        </p:nvGrpSpPr>
        <p:grpSpPr bwMode="auto">
          <a:xfrm>
            <a:off x="1381125" y="4508500"/>
            <a:ext cx="1474788" cy="1463675"/>
            <a:chOff x="262" y="1078"/>
            <a:chExt cx="929" cy="922"/>
          </a:xfrm>
        </p:grpSpPr>
        <p:sp>
          <p:nvSpPr>
            <p:cNvPr id="47177" name="Rectangle 77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178" name="Rectangle 77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179" name="Rectangle 77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180" name="Rectangle 77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181" name="Rectangle 77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182" name="Rectangle 78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183" name="Rectangle 78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47184" name="Rectangle 78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47185" name="Rectangle 78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sp>
        <p:nvSpPr>
          <p:cNvPr id="47175" name="Text Box 784"/>
          <p:cNvSpPr txBox="1">
            <a:spLocks noChangeArrowheads="1"/>
          </p:cNvSpPr>
          <p:nvPr/>
        </p:nvSpPr>
        <p:spPr bwMode="auto">
          <a:xfrm>
            <a:off x="1495425" y="1222375"/>
            <a:ext cx="1670050" cy="366713"/>
          </a:xfrm>
          <a:prstGeom prst="rect">
            <a:avLst/>
          </a:prstGeom>
          <a:noFill/>
          <a:ln w="12700">
            <a:noFill/>
            <a:miter lim="800000"/>
            <a:headEnd/>
            <a:tailEnd/>
          </a:ln>
        </p:spPr>
        <p:txBody>
          <a:bodyPr wrap="none">
            <a:spAutoFit/>
          </a:bodyPr>
          <a:lstStyle/>
          <a:p>
            <a:r>
              <a:rPr lang="en-IE"/>
              <a:t>Original Image</a:t>
            </a:r>
            <a:endParaRPr lang="en-US"/>
          </a:p>
        </p:txBody>
      </p:sp>
      <p:sp>
        <p:nvSpPr>
          <p:cNvPr id="47176" name="Text Box 785"/>
          <p:cNvSpPr txBox="1">
            <a:spLocks noChangeArrowheads="1"/>
          </p:cNvSpPr>
          <p:nvPr/>
        </p:nvSpPr>
        <p:spPr bwMode="auto">
          <a:xfrm>
            <a:off x="5776913" y="1241425"/>
            <a:ext cx="1962150" cy="366713"/>
          </a:xfrm>
          <a:prstGeom prst="rect">
            <a:avLst/>
          </a:prstGeom>
          <a:noFill/>
          <a:ln w="12700">
            <a:noFill/>
            <a:miter lim="800000"/>
            <a:headEnd/>
            <a:tailEnd/>
          </a:ln>
        </p:spPr>
        <p:txBody>
          <a:bodyPr wrap="none">
            <a:spAutoFit/>
          </a:bodyPr>
          <a:lstStyle/>
          <a:p>
            <a:pPr algn="ctr"/>
            <a:r>
              <a:rPr lang="en-IE"/>
              <a:t>Processed Image</a:t>
            </a:r>
            <a:endParaRPr lang="en-US"/>
          </a:p>
        </p:txBody>
      </p:sp>
      <p:sp>
        <p:nvSpPr>
          <p:cNvPr id="786" name="Rectangle 80"/>
          <p:cNvSpPr>
            <a:spLocks noChangeArrowheads="1"/>
          </p:cNvSpPr>
          <p:nvPr/>
        </p:nvSpPr>
        <p:spPr bwMode="auto">
          <a:xfrm>
            <a:off x="6267455" y="2082811"/>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87" name="Rectangle 81"/>
          <p:cNvSpPr>
            <a:spLocks noChangeArrowheads="1"/>
          </p:cNvSpPr>
          <p:nvPr/>
        </p:nvSpPr>
        <p:spPr bwMode="auto">
          <a:xfrm>
            <a:off x="6757992" y="2082811"/>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88" name="Rectangle 82"/>
          <p:cNvSpPr>
            <a:spLocks noChangeArrowheads="1"/>
          </p:cNvSpPr>
          <p:nvPr/>
        </p:nvSpPr>
        <p:spPr bwMode="auto">
          <a:xfrm>
            <a:off x="7248530" y="2082811"/>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89" name="Rectangle 87"/>
          <p:cNvSpPr>
            <a:spLocks noChangeArrowheads="1"/>
          </p:cNvSpPr>
          <p:nvPr/>
        </p:nvSpPr>
        <p:spPr bwMode="auto">
          <a:xfrm>
            <a:off x="5776917" y="256382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90" name="Rectangle 88"/>
          <p:cNvSpPr>
            <a:spLocks noChangeArrowheads="1"/>
          </p:cNvSpPr>
          <p:nvPr/>
        </p:nvSpPr>
        <p:spPr bwMode="auto">
          <a:xfrm>
            <a:off x="6267455" y="256382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91" name="Rectangle 89"/>
          <p:cNvSpPr>
            <a:spLocks noChangeArrowheads="1"/>
          </p:cNvSpPr>
          <p:nvPr/>
        </p:nvSpPr>
        <p:spPr bwMode="auto">
          <a:xfrm>
            <a:off x="6757992" y="256382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92" name="Rectangle 90"/>
          <p:cNvSpPr>
            <a:spLocks noChangeArrowheads="1"/>
          </p:cNvSpPr>
          <p:nvPr/>
        </p:nvSpPr>
        <p:spPr bwMode="auto">
          <a:xfrm>
            <a:off x="7248530" y="256382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93" name="Rectangle 94"/>
          <p:cNvSpPr>
            <a:spLocks noChangeArrowheads="1"/>
          </p:cNvSpPr>
          <p:nvPr/>
        </p:nvSpPr>
        <p:spPr bwMode="auto">
          <a:xfrm>
            <a:off x="5286380" y="3054361"/>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94" name="Rectangle 95"/>
          <p:cNvSpPr>
            <a:spLocks noChangeArrowheads="1"/>
          </p:cNvSpPr>
          <p:nvPr/>
        </p:nvSpPr>
        <p:spPr bwMode="auto">
          <a:xfrm>
            <a:off x="5776917" y="3054361"/>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95" name="Rectangle 96"/>
          <p:cNvSpPr>
            <a:spLocks noChangeArrowheads="1"/>
          </p:cNvSpPr>
          <p:nvPr/>
        </p:nvSpPr>
        <p:spPr bwMode="auto">
          <a:xfrm>
            <a:off x="6267455" y="3054361"/>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96" name="Rectangle 97"/>
          <p:cNvSpPr>
            <a:spLocks noChangeArrowheads="1"/>
          </p:cNvSpPr>
          <p:nvPr/>
        </p:nvSpPr>
        <p:spPr bwMode="auto">
          <a:xfrm>
            <a:off x="6757992" y="3054361"/>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97" name="Rectangle 102"/>
          <p:cNvSpPr>
            <a:spLocks noChangeArrowheads="1"/>
          </p:cNvSpPr>
          <p:nvPr/>
        </p:nvSpPr>
        <p:spPr bwMode="auto">
          <a:xfrm>
            <a:off x="5286380" y="353854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98" name="Rectangle 103"/>
          <p:cNvSpPr>
            <a:spLocks noChangeArrowheads="1"/>
          </p:cNvSpPr>
          <p:nvPr/>
        </p:nvSpPr>
        <p:spPr bwMode="auto">
          <a:xfrm>
            <a:off x="5776917" y="353854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99" name="Rectangle 104"/>
          <p:cNvSpPr>
            <a:spLocks noChangeArrowheads="1"/>
          </p:cNvSpPr>
          <p:nvPr/>
        </p:nvSpPr>
        <p:spPr bwMode="auto">
          <a:xfrm>
            <a:off x="6267455" y="353854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800" name="Rectangle 110"/>
          <p:cNvSpPr>
            <a:spLocks noChangeArrowheads="1"/>
          </p:cNvSpPr>
          <p:nvPr/>
        </p:nvSpPr>
        <p:spPr bwMode="auto">
          <a:xfrm>
            <a:off x="5286380" y="4029086"/>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801" name="Rectangle 111"/>
          <p:cNvSpPr>
            <a:spLocks noChangeArrowheads="1"/>
          </p:cNvSpPr>
          <p:nvPr/>
        </p:nvSpPr>
        <p:spPr bwMode="auto">
          <a:xfrm>
            <a:off x="5776917" y="4029086"/>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802" name="Rectangle 112"/>
          <p:cNvSpPr>
            <a:spLocks noChangeArrowheads="1"/>
          </p:cNvSpPr>
          <p:nvPr/>
        </p:nvSpPr>
        <p:spPr bwMode="auto">
          <a:xfrm>
            <a:off x="6267455" y="4029086"/>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803" name="Rectangle 72"/>
          <p:cNvSpPr>
            <a:spLocks noChangeArrowheads="1"/>
          </p:cNvSpPr>
          <p:nvPr/>
        </p:nvSpPr>
        <p:spPr bwMode="auto">
          <a:xfrm>
            <a:off x="6259514" y="158274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804" name="Rectangle 73"/>
          <p:cNvSpPr>
            <a:spLocks noChangeArrowheads="1"/>
          </p:cNvSpPr>
          <p:nvPr/>
        </p:nvSpPr>
        <p:spPr bwMode="auto">
          <a:xfrm>
            <a:off x="6750051" y="158274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805" name="Rectangle 74"/>
          <p:cNvSpPr>
            <a:spLocks noChangeArrowheads="1"/>
          </p:cNvSpPr>
          <p:nvPr/>
        </p:nvSpPr>
        <p:spPr bwMode="auto">
          <a:xfrm>
            <a:off x="7240589" y="158274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806" name="Rectangle 79"/>
          <p:cNvSpPr>
            <a:spLocks noChangeArrowheads="1"/>
          </p:cNvSpPr>
          <p:nvPr/>
        </p:nvSpPr>
        <p:spPr bwMode="auto">
          <a:xfrm>
            <a:off x="5768976" y="207328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807" name="Rectangle 83"/>
          <p:cNvSpPr>
            <a:spLocks noChangeArrowheads="1"/>
          </p:cNvSpPr>
          <p:nvPr/>
        </p:nvSpPr>
        <p:spPr bwMode="auto">
          <a:xfrm>
            <a:off x="7731126" y="207328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808" name="Rectangle 86"/>
          <p:cNvSpPr>
            <a:spLocks noChangeArrowheads="1"/>
          </p:cNvSpPr>
          <p:nvPr/>
        </p:nvSpPr>
        <p:spPr bwMode="auto">
          <a:xfrm>
            <a:off x="5278439" y="255429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809" name="Rectangle 91"/>
          <p:cNvSpPr>
            <a:spLocks noChangeArrowheads="1"/>
          </p:cNvSpPr>
          <p:nvPr/>
        </p:nvSpPr>
        <p:spPr bwMode="auto">
          <a:xfrm>
            <a:off x="7731126" y="255429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810" name="Rectangle 93"/>
          <p:cNvSpPr>
            <a:spLocks noChangeArrowheads="1"/>
          </p:cNvSpPr>
          <p:nvPr/>
        </p:nvSpPr>
        <p:spPr bwMode="auto">
          <a:xfrm>
            <a:off x="4786314" y="304483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811" name="Rectangle 98"/>
          <p:cNvSpPr>
            <a:spLocks noChangeArrowheads="1"/>
          </p:cNvSpPr>
          <p:nvPr/>
        </p:nvSpPr>
        <p:spPr bwMode="auto">
          <a:xfrm>
            <a:off x="7240589" y="304483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812" name="Rectangle 101"/>
          <p:cNvSpPr>
            <a:spLocks noChangeArrowheads="1"/>
          </p:cNvSpPr>
          <p:nvPr/>
        </p:nvSpPr>
        <p:spPr bwMode="auto">
          <a:xfrm>
            <a:off x="4786314" y="352902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813" name="Rectangle 105"/>
          <p:cNvSpPr>
            <a:spLocks noChangeArrowheads="1"/>
          </p:cNvSpPr>
          <p:nvPr/>
        </p:nvSpPr>
        <p:spPr bwMode="auto">
          <a:xfrm>
            <a:off x="6750051" y="352902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814" name="Rectangle 109"/>
          <p:cNvSpPr>
            <a:spLocks noChangeArrowheads="1"/>
          </p:cNvSpPr>
          <p:nvPr/>
        </p:nvSpPr>
        <p:spPr bwMode="auto">
          <a:xfrm>
            <a:off x="4786314" y="401955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815" name="Rectangle 113"/>
          <p:cNvSpPr>
            <a:spLocks noChangeArrowheads="1"/>
          </p:cNvSpPr>
          <p:nvPr/>
        </p:nvSpPr>
        <p:spPr bwMode="auto">
          <a:xfrm>
            <a:off x="6750051" y="401955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816" name="Rectangle 118"/>
          <p:cNvSpPr>
            <a:spLocks noChangeArrowheads="1"/>
          </p:cNvSpPr>
          <p:nvPr/>
        </p:nvSpPr>
        <p:spPr bwMode="auto">
          <a:xfrm>
            <a:off x="5278439" y="450057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817" name="Rectangle 119"/>
          <p:cNvSpPr>
            <a:spLocks noChangeArrowheads="1"/>
          </p:cNvSpPr>
          <p:nvPr/>
        </p:nvSpPr>
        <p:spPr bwMode="auto">
          <a:xfrm>
            <a:off x="5768976" y="4489437"/>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818" name="Rectangle 120"/>
          <p:cNvSpPr>
            <a:spLocks noChangeArrowheads="1"/>
          </p:cNvSpPr>
          <p:nvPr/>
        </p:nvSpPr>
        <p:spPr bwMode="auto">
          <a:xfrm>
            <a:off x="6259514" y="4489437"/>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3"/>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03"/>
                                        </p:tgtEl>
                                        <p:attrNameLst>
                                          <p:attrName>style.visibility</p:attrName>
                                        </p:attrNameLst>
                                      </p:cBhvr>
                                      <p:to>
                                        <p:strVal val="visible"/>
                                      </p:to>
                                    </p:set>
                                    <p:animEffect transition="in" filter="blinds(horizontal)">
                                      <p:cBhvr>
                                        <p:cTn id="32" dur="500"/>
                                        <p:tgtEl>
                                          <p:spTgt spid="80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9"/>
                                        </p:tgtEl>
                                        <p:attrNameLst>
                                          <p:attrName>style.visibility</p:attrName>
                                        </p:attrNameLst>
                                      </p:cBhvr>
                                      <p:to>
                                        <p:strVal val="hidden"/>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804"/>
                                        </p:tgtEl>
                                        <p:attrNameLst>
                                          <p:attrName>style.visibility</p:attrName>
                                        </p:attrNameLst>
                                      </p:cBhvr>
                                      <p:to>
                                        <p:strVal val="visible"/>
                                      </p:to>
                                    </p:set>
                                    <p:animEffect transition="in" filter="blinds(horizontal)">
                                      <p:cBhvr>
                                        <p:cTn id="44" dur="500"/>
                                        <p:tgtEl>
                                          <p:spTgt spid="80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1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805"/>
                                        </p:tgtEl>
                                        <p:attrNameLst>
                                          <p:attrName>style.visibility</p:attrName>
                                        </p:attrNameLst>
                                      </p:cBhvr>
                                      <p:to>
                                        <p:strVal val="visible"/>
                                      </p:to>
                                    </p:set>
                                    <p:animEffect transition="in" filter="blinds(horizontal)">
                                      <p:cBhvr>
                                        <p:cTn id="56" dur="500"/>
                                        <p:tgtEl>
                                          <p:spTgt spid="805"/>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16"/>
                                        </p:tgtEl>
                                        <p:attrNameLst>
                                          <p:attrName>style.visibility</p:attrName>
                                        </p:attrNameLst>
                                      </p:cBhvr>
                                      <p:to>
                                        <p:strVal val="hidden"/>
                                      </p:to>
                                    </p:set>
                                  </p:childTnLst>
                                </p:cTn>
                              </p:par>
                            </p:childTnLst>
                          </p:cTn>
                        </p:par>
                        <p:par>
                          <p:cTn id="61" fill="hold">
                            <p:stCondLst>
                              <p:cond delay="0"/>
                            </p:stCondLst>
                            <p:childTnLst>
                              <p:par>
                                <p:cTn id="62" presetID="1" presetClass="entr" presetSubtype="0" fill="hold" nodeType="afterEffect">
                                  <p:stCondLst>
                                    <p:cond delay="0"/>
                                  </p:stCondLst>
                                  <p:childTnLst>
                                    <p:set>
                                      <p:cBhvr>
                                        <p:cTn id="63" dur="1" fill="hold">
                                          <p:stCondLst>
                                            <p:cond delay="0"/>
                                          </p:stCondLst>
                                        </p:cTn>
                                        <p:tgtEl>
                                          <p:spTgt spid="1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17"/>
                                        </p:tgtEl>
                                        <p:attrNameLst>
                                          <p:attrName>style.visibility</p:attrName>
                                        </p:attrNameLst>
                                      </p:cBhvr>
                                      <p:to>
                                        <p:strVal val="hidden"/>
                                      </p:to>
                                    </p:set>
                                  </p:childTnLst>
                                </p:cTn>
                              </p:par>
                            </p:childTnLst>
                          </p:cTn>
                        </p:par>
                        <p:par>
                          <p:cTn id="68" fill="hold">
                            <p:stCondLst>
                              <p:cond delay="0"/>
                            </p:stCondLst>
                            <p:childTnLst>
                              <p:par>
                                <p:cTn id="69" presetID="1" presetClass="entr" presetSubtype="0" fill="hold" nodeType="after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8"/>
                                        </p:tgtEl>
                                        <p:attrNameLst>
                                          <p:attrName>style.visibility</p:attrName>
                                        </p:attrNameLst>
                                      </p:cBhvr>
                                      <p:to>
                                        <p:strVal val="hidden"/>
                                      </p:to>
                                    </p:set>
                                  </p:childTnLst>
                                </p:cTn>
                              </p:par>
                            </p:childTnLst>
                          </p:cTn>
                        </p:par>
                        <p:par>
                          <p:cTn id="75" fill="hold">
                            <p:stCondLst>
                              <p:cond delay="0"/>
                            </p:stCondLst>
                            <p:childTnLst>
                              <p:par>
                                <p:cTn id="76" presetID="1" presetClass="entr" presetSubtype="0" fill="hold" nodeType="afterEffect">
                                  <p:stCondLst>
                                    <p:cond delay="0"/>
                                  </p:stCondLst>
                                  <p:childTnLst>
                                    <p:set>
                                      <p:cBhvr>
                                        <p:cTn id="77" dur="1" fill="hold">
                                          <p:stCondLst>
                                            <p:cond delay="0"/>
                                          </p:stCondLst>
                                        </p:cTn>
                                        <p:tgtEl>
                                          <p:spTgt spid="3"/>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nodeType="clickEffect">
                                  <p:stCondLst>
                                    <p:cond delay="0"/>
                                  </p:stCondLst>
                                  <p:childTnLst>
                                    <p:set>
                                      <p:cBhvr>
                                        <p:cTn id="81" dur="1" fill="hold">
                                          <p:stCondLst>
                                            <p:cond delay="0"/>
                                          </p:stCondLst>
                                        </p:cTn>
                                        <p:tgtEl>
                                          <p:spTgt spid="3"/>
                                        </p:tgtEl>
                                        <p:attrNameLst>
                                          <p:attrName>style.visibility</p:attrName>
                                        </p:attrNameLst>
                                      </p:cBhvr>
                                      <p:to>
                                        <p:strVal val="hidden"/>
                                      </p:to>
                                    </p:set>
                                  </p:childTnLst>
                                </p:cTn>
                              </p:par>
                            </p:childTnLst>
                          </p:cTn>
                        </p:par>
                        <p:par>
                          <p:cTn id="82" fill="hold">
                            <p:stCondLst>
                              <p:cond delay="0"/>
                            </p:stCondLst>
                            <p:childTnLst>
                              <p:par>
                                <p:cTn id="83" presetID="1" presetClass="entr" presetSubtype="0" fill="hold" nodeType="afterEffect">
                                  <p:stCondLst>
                                    <p:cond delay="0"/>
                                  </p:stCondLst>
                                  <p:childTnLst>
                                    <p:set>
                                      <p:cBhvr>
                                        <p:cTn id="84" dur="1" fill="hold">
                                          <p:stCondLst>
                                            <p:cond delay="0"/>
                                          </p:stCondLst>
                                        </p:cTn>
                                        <p:tgtEl>
                                          <p:spTgt spid="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5"/>
                                        </p:tgtEl>
                                        <p:attrNameLst>
                                          <p:attrName>style.visibility</p:attrName>
                                        </p:attrNameLst>
                                      </p:cBhvr>
                                      <p:to>
                                        <p:strVal val="hidden"/>
                                      </p:to>
                                    </p:set>
                                  </p:childTnLst>
                                </p:cTn>
                              </p:par>
                            </p:childTnLst>
                          </p:cTn>
                        </p:par>
                        <p:par>
                          <p:cTn id="89" fill="hold">
                            <p:stCondLst>
                              <p:cond delay="0"/>
                            </p:stCondLst>
                            <p:childTnLst>
                              <p:par>
                                <p:cTn id="90" presetID="1" presetClass="entr" presetSubtype="0" fill="hold" nodeType="afterEffect">
                                  <p:stCondLst>
                                    <p:cond delay="0"/>
                                  </p:stCondLst>
                                  <p:childTnLst>
                                    <p:set>
                                      <p:cBhvr>
                                        <p:cTn id="91" dur="1" fill="hold">
                                          <p:stCondLst>
                                            <p:cond delay="0"/>
                                          </p:stCondLst>
                                        </p:cTn>
                                        <p:tgtEl>
                                          <p:spTgt spid="6"/>
                                        </p:tgtEl>
                                        <p:attrNameLst>
                                          <p:attrName>style.visibility</p:attrName>
                                        </p:attrNameLst>
                                      </p:cBhvr>
                                      <p:to>
                                        <p:strVal val="visible"/>
                                      </p:to>
                                    </p:set>
                                  </p:childTnLst>
                                </p:cTn>
                              </p:par>
                              <p:par>
                                <p:cTn id="92" presetID="3" presetClass="entr" presetSubtype="10" fill="hold" grpId="0" nodeType="withEffect">
                                  <p:stCondLst>
                                    <p:cond delay="0"/>
                                  </p:stCondLst>
                                  <p:childTnLst>
                                    <p:set>
                                      <p:cBhvr>
                                        <p:cTn id="93" dur="1" fill="hold">
                                          <p:stCondLst>
                                            <p:cond delay="0"/>
                                          </p:stCondLst>
                                        </p:cTn>
                                        <p:tgtEl>
                                          <p:spTgt spid="806"/>
                                        </p:tgtEl>
                                        <p:attrNameLst>
                                          <p:attrName>style.visibility</p:attrName>
                                        </p:attrNameLst>
                                      </p:cBhvr>
                                      <p:to>
                                        <p:strVal val="visible"/>
                                      </p:to>
                                    </p:set>
                                    <p:animEffect transition="in" filter="blinds(horizontal)">
                                      <p:cBhvr>
                                        <p:cTn id="94" dur="500"/>
                                        <p:tgtEl>
                                          <p:spTgt spid="806"/>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6"/>
                                        </p:tgtEl>
                                        <p:attrNameLst>
                                          <p:attrName>style.visibility</p:attrName>
                                        </p:attrNameLst>
                                      </p:cBhvr>
                                      <p:to>
                                        <p:strVal val="hidden"/>
                                      </p:to>
                                    </p:set>
                                  </p:childTnLst>
                                </p:cTn>
                              </p:par>
                            </p:childTnLst>
                          </p:cTn>
                        </p:par>
                        <p:par>
                          <p:cTn id="99" fill="hold">
                            <p:stCondLst>
                              <p:cond delay="0"/>
                            </p:stCondLst>
                            <p:childTnLst>
                              <p:par>
                                <p:cTn id="100" presetID="1" presetClass="entr" presetSubtype="0" fill="hold" nodeType="afterEffect">
                                  <p:stCondLst>
                                    <p:cond delay="0"/>
                                  </p:stCondLst>
                                  <p:childTnLst>
                                    <p:set>
                                      <p:cBhvr>
                                        <p:cTn id="101" dur="1" fill="hold">
                                          <p:stCondLst>
                                            <p:cond delay="0"/>
                                          </p:stCondLst>
                                        </p:cTn>
                                        <p:tgtEl>
                                          <p:spTgt spid="11"/>
                                        </p:tgtEl>
                                        <p:attrNameLst>
                                          <p:attrName>style.visibility</p:attrName>
                                        </p:attrNameLst>
                                      </p:cBhvr>
                                      <p:to>
                                        <p:strVal val="visible"/>
                                      </p:to>
                                    </p:set>
                                  </p:childTnLst>
                                </p:cTn>
                              </p:par>
                              <p:par>
                                <p:cTn id="102" presetID="3" presetClass="entr" presetSubtype="10" fill="hold" grpId="0" nodeType="withEffect">
                                  <p:stCondLst>
                                    <p:cond delay="0"/>
                                  </p:stCondLst>
                                  <p:childTnLst>
                                    <p:set>
                                      <p:cBhvr>
                                        <p:cTn id="103" dur="1" fill="hold">
                                          <p:stCondLst>
                                            <p:cond delay="0"/>
                                          </p:stCondLst>
                                        </p:cTn>
                                        <p:tgtEl>
                                          <p:spTgt spid="786"/>
                                        </p:tgtEl>
                                        <p:attrNameLst>
                                          <p:attrName>style.visibility</p:attrName>
                                        </p:attrNameLst>
                                      </p:cBhvr>
                                      <p:to>
                                        <p:strVal val="visible"/>
                                      </p:to>
                                    </p:set>
                                    <p:animEffect transition="in" filter="blinds(horizontal)">
                                      <p:cBhvr>
                                        <p:cTn id="104" dur="500"/>
                                        <p:tgtEl>
                                          <p:spTgt spid="786"/>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0"/>
                                          </p:stCondLst>
                                        </p:cTn>
                                        <p:tgtEl>
                                          <p:spTgt spid="11"/>
                                        </p:tgtEl>
                                        <p:attrNameLst>
                                          <p:attrName>style.visibility</p:attrName>
                                        </p:attrNameLst>
                                      </p:cBhvr>
                                      <p:to>
                                        <p:strVal val="hidden"/>
                                      </p:to>
                                    </p:set>
                                  </p:childTnLst>
                                </p:cTn>
                              </p:par>
                            </p:childTnLst>
                          </p:cTn>
                        </p:par>
                        <p:par>
                          <p:cTn id="109" fill="hold">
                            <p:stCondLst>
                              <p:cond delay="0"/>
                            </p:stCondLst>
                            <p:childTnLst>
                              <p:par>
                                <p:cTn id="110" presetID="1" presetClass="entr" presetSubtype="0" fill="hold" nodeType="afterEffect">
                                  <p:stCondLst>
                                    <p:cond delay="0"/>
                                  </p:stCondLst>
                                  <p:childTnLst>
                                    <p:set>
                                      <p:cBhvr>
                                        <p:cTn id="111" dur="1" fill="hold">
                                          <p:stCondLst>
                                            <p:cond delay="0"/>
                                          </p:stCondLst>
                                        </p:cTn>
                                        <p:tgtEl>
                                          <p:spTgt spid="7"/>
                                        </p:tgtEl>
                                        <p:attrNameLst>
                                          <p:attrName>style.visibility</p:attrName>
                                        </p:attrNameLst>
                                      </p:cBhvr>
                                      <p:to>
                                        <p:strVal val="visible"/>
                                      </p:to>
                                    </p:set>
                                  </p:childTnLst>
                                </p:cTn>
                              </p:par>
                              <p:par>
                                <p:cTn id="112" presetID="3" presetClass="entr" presetSubtype="10" fill="hold" grpId="0" nodeType="withEffect">
                                  <p:stCondLst>
                                    <p:cond delay="0"/>
                                  </p:stCondLst>
                                  <p:childTnLst>
                                    <p:set>
                                      <p:cBhvr>
                                        <p:cTn id="113" dur="1" fill="hold">
                                          <p:stCondLst>
                                            <p:cond delay="0"/>
                                          </p:stCondLst>
                                        </p:cTn>
                                        <p:tgtEl>
                                          <p:spTgt spid="787"/>
                                        </p:tgtEl>
                                        <p:attrNameLst>
                                          <p:attrName>style.visibility</p:attrName>
                                        </p:attrNameLst>
                                      </p:cBhvr>
                                      <p:to>
                                        <p:strVal val="visible"/>
                                      </p:to>
                                    </p:set>
                                    <p:animEffect transition="in" filter="blinds(horizontal)">
                                      <p:cBhvr>
                                        <p:cTn id="114" dur="500"/>
                                        <p:tgtEl>
                                          <p:spTgt spid="787"/>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7"/>
                                        </p:tgtEl>
                                        <p:attrNameLst>
                                          <p:attrName>style.visibility</p:attrName>
                                        </p:attrNameLst>
                                      </p:cBhvr>
                                      <p:to>
                                        <p:strVal val="hidden"/>
                                      </p:to>
                                    </p:set>
                                  </p:childTnLst>
                                </p:cTn>
                              </p:par>
                            </p:childTnLst>
                          </p:cTn>
                        </p:par>
                        <p:par>
                          <p:cTn id="119" fill="hold">
                            <p:stCondLst>
                              <p:cond delay="0"/>
                            </p:stCondLst>
                            <p:childTnLst>
                              <p:par>
                                <p:cTn id="120" presetID="1" presetClass="entr" presetSubtype="0" fill="hold" nodeType="afterEffect">
                                  <p:stCondLst>
                                    <p:cond delay="0"/>
                                  </p:stCondLst>
                                  <p:childTnLst>
                                    <p:set>
                                      <p:cBhvr>
                                        <p:cTn id="121" dur="1" fill="hold">
                                          <p:stCondLst>
                                            <p:cond delay="0"/>
                                          </p:stCondLst>
                                        </p:cTn>
                                        <p:tgtEl>
                                          <p:spTgt spid="8"/>
                                        </p:tgtEl>
                                        <p:attrNameLst>
                                          <p:attrName>style.visibility</p:attrName>
                                        </p:attrNameLst>
                                      </p:cBhvr>
                                      <p:to>
                                        <p:strVal val="visible"/>
                                      </p:to>
                                    </p:set>
                                  </p:childTnLst>
                                </p:cTn>
                              </p:par>
                              <p:par>
                                <p:cTn id="122" presetID="3" presetClass="entr" presetSubtype="10" fill="hold" grpId="0" nodeType="withEffect">
                                  <p:stCondLst>
                                    <p:cond delay="0"/>
                                  </p:stCondLst>
                                  <p:childTnLst>
                                    <p:set>
                                      <p:cBhvr>
                                        <p:cTn id="123" dur="1" fill="hold">
                                          <p:stCondLst>
                                            <p:cond delay="0"/>
                                          </p:stCondLst>
                                        </p:cTn>
                                        <p:tgtEl>
                                          <p:spTgt spid="788"/>
                                        </p:tgtEl>
                                        <p:attrNameLst>
                                          <p:attrName>style.visibility</p:attrName>
                                        </p:attrNameLst>
                                      </p:cBhvr>
                                      <p:to>
                                        <p:strVal val="visible"/>
                                      </p:to>
                                    </p:set>
                                    <p:animEffect transition="in" filter="blinds(horizontal)">
                                      <p:cBhvr>
                                        <p:cTn id="124" dur="500"/>
                                        <p:tgtEl>
                                          <p:spTgt spid="788"/>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nodeType="clickEffect">
                                  <p:stCondLst>
                                    <p:cond delay="0"/>
                                  </p:stCondLst>
                                  <p:childTnLst>
                                    <p:set>
                                      <p:cBhvr>
                                        <p:cTn id="128" dur="1" fill="hold">
                                          <p:stCondLst>
                                            <p:cond delay="0"/>
                                          </p:stCondLst>
                                        </p:cTn>
                                        <p:tgtEl>
                                          <p:spTgt spid="8"/>
                                        </p:tgtEl>
                                        <p:attrNameLst>
                                          <p:attrName>style.visibility</p:attrName>
                                        </p:attrNameLst>
                                      </p:cBhvr>
                                      <p:to>
                                        <p:strVal val="hidden"/>
                                      </p:to>
                                    </p:set>
                                  </p:childTnLst>
                                </p:cTn>
                              </p:par>
                            </p:childTnLst>
                          </p:cTn>
                        </p:par>
                        <p:par>
                          <p:cTn id="129" fill="hold">
                            <p:stCondLst>
                              <p:cond delay="0"/>
                            </p:stCondLst>
                            <p:childTnLst>
                              <p:par>
                                <p:cTn id="130" presetID="1" presetClass="entr" presetSubtype="0" fill="hold" nodeType="afterEffect">
                                  <p:stCondLst>
                                    <p:cond delay="0"/>
                                  </p:stCondLst>
                                  <p:childTnLst>
                                    <p:set>
                                      <p:cBhvr>
                                        <p:cTn id="131" dur="1" fill="hold">
                                          <p:stCondLst>
                                            <p:cond delay="0"/>
                                          </p:stCondLst>
                                        </p:cTn>
                                        <p:tgtEl>
                                          <p:spTgt spid="9"/>
                                        </p:tgtEl>
                                        <p:attrNameLst>
                                          <p:attrName>style.visibility</p:attrName>
                                        </p:attrNameLst>
                                      </p:cBhvr>
                                      <p:to>
                                        <p:strVal val="visible"/>
                                      </p:to>
                                    </p:set>
                                  </p:childTnLst>
                                </p:cTn>
                              </p:par>
                              <p:par>
                                <p:cTn id="132" presetID="3" presetClass="entr" presetSubtype="10" fill="hold" grpId="0" nodeType="withEffect">
                                  <p:stCondLst>
                                    <p:cond delay="0"/>
                                  </p:stCondLst>
                                  <p:childTnLst>
                                    <p:set>
                                      <p:cBhvr>
                                        <p:cTn id="133" dur="1" fill="hold">
                                          <p:stCondLst>
                                            <p:cond delay="0"/>
                                          </p:stCondLst>
                                        </p:cTn>
                                        <p:tgtEl>
                                          <p:spTgt spid="807"/>
                                        </p:tgtEl>
                                        <p:attrNameLst>
                                          <p:attrName>style.visibility</p:attrName>
                                        </p:attrNameLst>
                                      </p:cBhvr>
                                      <p:to>
                                        <p:strVal val="visible"/>
                                      </p:to>
                                    </p:set>
                                    <p:animEffect transition="in" filter="blinds(horizontal)">
                                      <p:cBhvr>
                                        <p:cTn id="134" dur="500"/>
                                        <p:tgtEl>
                                          <p:spTgt spid="807"/>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nodeType="clickEffect">
                                  <p:stCondLst>
                                    <p:cond delay="0"/>
                                  </p:stCondLst>
                                  <p:childTnLst>
                                    <p:set>
                                      <p:cBhvr>
                                        <p:cTn id="138" dur="1" fill="hold">
                                          <p:stCondLst>
                                            <p:cond delay="0"/>
                                          </p:stCondLst>
                                        </p:cTn>
                                        <p:tgtEl>
                                          <p:spTgt spid="9"/>
                                        </p:tgtEl>
                                        <p:attrNameLst>
                                          <p:attrName>style.visibility</p:attrName>
                                        </p:attrNameLst>
                                      </p:cBhvr>
                                      <p:to>
                                        <p:strVal val="hidden"/>
                                      </p:to>
                                    </p:set>
                                  </p:childTnLst>
                                </p:cTn>
                              </p:par>
                            </p:childTnLst>
                          </p:cTn>
                        </p:par>
                        <p:par>
                          <p:cTn id="139" fill="hold">
                            <p:stCondLst>
                              <p:cond delay="0"/>
                            </p:stCondLst>
                            <p:childTnLst>
                              <p:par>
                                <p:cTn id="140" presetID="1" presetClass="entr" presetSubtype="0" fill="hold" nodeType="afterEffect">
                                  <p:stCondLst>
                                    <p:cond delay="0"/>
                                  </p:stCondLst>
                                  <p:childTnLst>
                                    <p:set>
                                      <p:cBhvr>
                                        <p:cTn id="141" dur="1" fill="hold">
                                          <p:stCondLst>
                                            <p:cond delay="0"/>
                                          </p:stCondLst>
                                        </p:cTn>
                                        <p:tgtEl>
                                          <p:spTgt spid="10"/>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nodeType="clickEffect">
                                  <p:stCondLst>
                                    <p:cond delay="0"/>
                                  </p:stCondLst>
                                  <p:childTnLst>
                                    <p:set>
                                      <p:cBhvr>
                                        <p:cTn id="145" dur="1" fill="hold">
                                          <p:stCondLst>
                                            <p:cond delay="0"/>
                                          </p:stCondLst>
                                        </p:cTn>
                                        <p:tgtEl>
                                          <p:spTgt spid="10"/>
                                        </p:tgtEl>
                                        <p:attrNameLst>
                                          <p:attrName>style.visibility</p:attrName>
                                        </p:attrNameLst>
                                      </p:cBhvr>
                                      <p:to>
                                        <p:strVal val="hidden"/>
                                      </p:to>
                                    </p:set>
                                  </p:childTnLst>
                                </p:cTn>
                              </p:par>
                            </p:childTnLst>
                          </p:cTn>
                        </p:par>
                        <p:par>
                          <p:cTn id="146" fill="hold">
                            <p:stCondLst>
                              <p:cond delay="0"/>
                            </p:stCondLst>
                            <p:childTnLst>
                              <p:par>
                                <p:cTn id="147" presetID="1" presetClass="entr" presetSubtype="0" fill="hold" nodeType="afterEffect">
                                  <p:stCondLst>
                                    <p:cond delay="0"/>
                                  </p:stCondLst>
                                  <p:childTnLst>
                                    <p:set>
                                      <p:cBhvr>
                                        <p:cTn id="148" dur="1" fill="hold">
                                          <p:stCondLst>
                                            <p:cond delay="0"/>
                                          </p:stCondLst>
                                        </p:cTn>
                                        <p:tgtEl>
                                          <p:spTgt spid="20"/>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nodeType="clickEffect">
                                  <p:stCondLst>
                                    <p:cond delay="0"/>
                                  </p:stCondLst>
                                  <p:childTnLst>
                                    <p:set>
                                      <p:cBhvr>
                                        <p:cTn id="152" dur="1" fill="hold">
                                          <p:stCondLst>
                                            <p:cond delay="0"/>
                                          </p:stCondLst>
                                        </p:cTn>
                                        <p:tgtEl>
                                          <p:spTgt spid="20"/>
                                        </p:tgtEl>
                                        <p:attrNameLst>
                                          <p:attrName>style.visibility</p:attrName>
                                        </p:attrNameLst>
                                      </p:cBhvr>
                                      <p:to>
                                        <p:strVal val="hidden"/>
                                      </p:to>
                                    </p:set>
                                  </p:childTnLst>
                                </p:cTn>
                              </p:par>
                            </p:childTnLst>
                          </p:cTn>
                        </p:par>
                        <p:par>
                          <p:cTn id="153" fill="hold">
                            <p:stCondLst>
                              <p:cond delay="0"/>
                            </p:stCondLst>
                            <p:childTnLst>
                              <p:par>
                                <p:cTn id="154" presetID="1" presetClass="entr" presetSubtype="0" fill="hold" nodeType="afterEffect">
                                  <p:stCondLst>
                                    <p:cond delay="0"/>
                                  </p:stCondLst>
                                  <p:childTnLst>
                                    <p:set>
                                      <p:cBhvr>
                                        <p:cTn id="155" dur="1" fill="hold">
                                          <p:stCondLst>
                                            <p:cond delay="0"/>
                                          </p:stCondLst>
                                        </p:cTn>
                                        <p:tgtEl>
                                          <p:spTgt spid="21"/>
                                        </p:tgtEl>
                                        <p:attrNameLst>
                                          <p:attrName>style.visibility</p:attrName>
                                        </p:attrNameLst>
                                      </p:cBhvr>
                                      <p:to>
                                        <p:strVal val="visible"/>
                                      </p:to>
                                    </p:set>
                                  </p:childTnLst>
                                </p:cTn>
                              </p:par>
                              <p:par>
                                <p:cTn id="156" presetID="3" presetClass="entr" presetSubtype="10" fill="hold" grpId="0" nodeType="withEffect">
                                  <p:stCondLst>
                                    <p:cond delay="0"/>
                                  </p:stCondLst>
                                  <p:childTnLst>
                                    <p:set>
                                      <p:cBhvr>
                                        <p:cTn id="157" dur="1" fill="hold">
                                          <p:stCondLst>
                                            <p:cond delay="0"/>
                                          </p:stCondLst>
                                        </p:cTn>
                                        <p:tgtEl>
                                          <p:spTgt spid="808"/>
                                        </p:tgtEl>
                                        <p:attrNameLst>
                                          <p:attrName>style.visibility</p:attrName>
                                        </p:attrNameLst>
                                      </p:cBhvr>
                                      <p:to>
                                        <p:strVal val="visible"/>
                                      </p:to>
                                    </p:set>
                                    <p:animEffect transition="in" filter="blinds(horizontal)">
                                      <p:cBhvr>
                                        <p:cTn id="158" dur="500"/>
                                        <p:tgtEl>
                                          <p:spTgt spid="808"/>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nodeType="clickEffect">
                                  <p:stCondLst>
                                    <p:cond delay="0"/>
                                  </p:stCondLst>
                                  <p:childTnLst>
                                    <p:set>
                                      <p:cBhvr>
                                        <p:cTn id="162" dur="1" fill="hold">
                                          <p:stCondLst>
                                            <p:cond delay="0"/>
                                          </p:stCondLst>
                                        </p:cTn>
                                        <p:tgtEl>
                                          <p:spTgt spid="21"/>
                                        </p:tgtEl>
                                        <p:attrNameLst>
                                          <p:attrName>style.visibility</p:attrName>
                                        </p:attrNameLst>
                                      </p:cBhvr>
                                      <p:to>
                                        <p:strVal val="hidden"/>
                                      </p:to>
                                    </p:set>
                                  </p:childTnLst>
                                </p:cTn>
                              </p:par>
                            </p:childTnLst>
                          </p:cTn>
                        </p:par>
                        <p:par>
                          <p:cTn id="163" fill="hold">
                            <p:stCondLst>
                              <p:cond delay="0"/>
                            </p:stCondLst>
                            <p:childTnLst>
                              <p:par>
                                <p:cTn id="164" presetID="1" presetClass="entr" presetSubtype="0" fill="hold" nodeType="afterEffect">
                                  <p:stCondLst>
                                    <p:cond delay="0"/>
                                  </p:stCondLst>
                                  <p:childTnLst>
                                    <p:set>
                                      <p:cBhvr>
                                        <p:cTn id="165" dur="1" fill="hold">
                                          <p:stCondLst>
                                            <p:cond delay="0"/>
                                          </p:stCondLst>
                                        </p:cTn>
                                        <p:tgtEl>
                                          <p:spTgt spid="22"/>
                                        </p:tgtEl>
                                        <p:attrNameLst>
                                          <p:attrName>style.visibility</p:attrName>
                                        </p:attrNameLst>
                                      </p:cBhvr>
                                      <p:to>
                                        <p:strVal val="visible"/>
                                      </p:to>
                                    </p:set>
                                  </p:childTnLst>
                                </p:cTn>
                              </p:par>
                              <p:par>
                                <p:cTn id="166" presetID="3" presetClass="entr" presetSubtype="10" fill="hold" grpId="0" nodeType="withEffect">
                                  <p:stCondLst>
                                    <p:cond delay="0"/>
                                  </p:stCondLst>
                                  <p:childTnLst>
                                    <p:set>
                                      <p:cBhvr>
                                        <p:cTn id="167" dur="1" fill="hold">
                                          <p:stCondLst>
                                            <p:cond delay="0"/>
                                          </p:stCondLst>
                                        </p:cTn>
                                        <p:tgtEl>
                                          <p:spTgt spid="789"/>
                                        </p:tgtEl>
                                        <p:attrNameLst>
                                          <p:attrName>style.visibility</p:attrName>
                                        </p:attrNameLst>
                                      </p:cBhvr>
                                      <p:to>
                                        <p:strVal val="visible"/>
                                      </p:to>
                                    </p:set>
                                    <p:animEffect transition="in" filter="blinds(horizontal)">
                                      <p:cBhvr>
                                        <p:cTn id="168" dur="500"/>
                                        <p:tgtEl>
                                          <p:spTgt spid="789"/>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nodeType="clickEffect">
                                  <p:stCondLst>
                                    <p:cond delay="0"/>
                                  </p:stCondLst>
                                  <p:childTnLst>
                                    <p:set>
                                      <p:cBhvr>
                                        <p:cTn id="172" dur="1" fill="hold">
                                          <p:stCondLst>
                                            <p:cond delay="0"/>
                                          </p:stCondLst>
                                        </p:cTn>
                                        <p:tgtEl>
                                          <p:spTgt spid="22"/>
                                        </p:tgtEl>
                                        <p:attrNameLst>
                                          <p:attrName>style.visibility</p:attrName>
                                        </p:attrNameLst>
                                      </p:cBhvr>
                                      <p:to>
                                        <p:strVal val="hidden"/>
                                      </p:to>
                                    </p:set>
                                  </p:childTnLst>
                                </p:cTn>
                              </p:par>
                            </p:childTnLst>
                          </p:cTn>
                        </p:par>
                        <p:par>
                          <p:cTn id="173" fill="hold">
                            <p:stCondLst>
                              <p:cond delay="0"/>
                            </p:stCondLst>
                            <p:childTnLst>
                              <p:par>
                                <p:cTn id="174" presetID="1" presetClass="entr" presetSubtype="0" fill="hold" nodeType="afterEffect">
                                  <p:stCondLst>
                                    <p:cond delay="0"/>
                                  </p:stCondLst>
                                  <p:childTnLst>
                                    <p:set>
                                      <p:cBhvr>
                                        <p:cTn id="175" dur="1" fill="hold">
                                          <p:stCondLst>
                                            <p:cond delay="0"/>
                                          </p:stCondLst>
                                        </p:cTn>
                                        <p:tgtEl>
                                          <p:spTgt spid="27"/>
                                        </p:tgtEl>
                                        <p:attrNameLst>
                                          <p:attrName>style.visibility</p:attrName>
                                        </p:attrNameLst>
                                      </p:cBhvr>
                                      <p:to>
                                        <p:strVal val="visible"/>
                                      </p:to>
                                    </p:set>
                                  </p:childTnLst>
                                </p:cTn>
                              </p:par>
                              <p:par>
                                <p:cTn id="176" presetID="3" presetClass="entr" presetSubtype="10" fill="hold" grpId="0" nodeType="withEffect">
                                  <p:stCondLst>
                                    <p:cond delay="0"/>
                                  </p:stCondLst>
                                  <p:childTnLst>
                                    <p:set>
                                      <p:cBhvr>
                                        <p:cTn id="177" dur="1" fill="hold">
                                          <p:stCondLst>
                                            <p:cond delay="0"/>
                                          </p:stCondLst>
                                        </p:cTn>
                                        <p:tgtEl>
                                          <p:spTgt spid="790"/>
                                        </p:tgtEl>
                                        <p:attrNameLst>
                                          <p:attrName>style.visibility</p:attrName>
                                        </p:attrNameLst>
                                      </p:cBhvr>
                                      <p:to>
                                        <p:strVal val="visible"/>
                                      </p:to>
                                    </p:set>
                                    <p:animEffect transition="in" filter="blinds(horizontal)">
                                      <p:cBhvr>
                                        <p:cTn id="178" dur="500"/>
                                        <p:tgtEl>
                                          <p:spTgt spid="790"/>
                                        </p:tgtEl>
                                      </p:cBhvr>
                                    </p:animEffect>
                                  </p:childTnLst>
                                </p:cTn>
                              </p:par>
                            </p:childTnLst>
                          </p:cTn>
                        </p:par>
                      </p:childTnLst>
                    </p:cTn>
                  </p:par>
                  <p:par>
                    <p:cTn id="179" fill="hold">
                      <p:stCondLst>
                        <p:cond delay="indefinite"/>
                      </p:stCondLst>
                      <p:childTnLst>
                        <p:par>
                          <p:cTn id="180" fill="hold">
                            <p:stCondLst>
                              <p:cond delay="0"/>
                            </p:stCondLst>
                            <p:childTnLst>
                              <p:par>
                                <p:cTn id="181" presetID="1" presetClass="exit" presetSubtype="0" fill="hold" nodeType="clickEffect">
                                  <p:stCondLst>
                                    <p:cond delay="0"/>
                                  </p:stCondLst>
                                  <p:childTnLst>
                                    <p:set>
                                      <p:cBhvr>
                                        <p:cTn id="182" dur="1" fill="hold">
                                          <p:stCondLst>
                                            <p:cond delay="0"/>
                                          </p:stCondLst>
                                        </p:cTn>
                                        <p:tgtEl>
                                          <p:spTgt spid="27"/>
                                        </p:tgtEl>
                                        <p:attrNameLst>
                                          <p:attrName>style.visibility</p:attrName>
                                        </p:attrNameLst>
                                      </p:cBhvr>
                                      <p:to>
                                        <p:strVal val="hidden"/>
                                      </p:to>
                                    </p:set>
                                  </p:childTnLst>
                                </p:cTn>
                              </p:par>
                            </p:childTnLst>
                          </p:cTn>
                        </p:par>
                        <p:par>
                          <p:cTn id="183" fill="hold">
                            <p:stCondLst>
                              <p:cond delay="0"/>
                            </p:stCondLst>
                            <p:childTnLst>
                              <p:par>
                                <p:cTn id="184" presetID="1" presetClass="entr" presetSubtype="0" fill="hold" nodeType="afterEffect">
                                  <p:stCondLst>
                                    <p:cond delay="0"/>
                                  </p:stCondLst>
                                  <p:childTnLst>
                                    <p:set>
                                      <p:cBhvr>
                                        <p:cTn id="185" dur="1" fill="hold">
                                          <p:stCondLst>
                                            <p:cond delay="0"/>
                                          </p:stCondLst>
                                        </p:cTn>
                                        <p:tgtEl>
                                          <p:spTgt spid="23"/>
                                        </p:tgtEl>
                                        <p:attrNameLst>
                                          <p:attrName>style.visibility</p:attrName>
                                        </p:attrNameLst>
                                      </p:cBhvr>
                                      <p:to>
                                        <p:strVal val="visible"/>
                                      </p:to>
                                    </p:set>
                                  </p:childTnLst>
                                </p:cTn>
                              </p:par>
                              <p:par>
                                <p:cTn id="186" presetID="3" presetClass="entr" presetSubtype="10" fill="hold" grpId="0" nodeType="withEffect">
                                  <p:stCondLst>
                                    <p:cond delay="0"/>
                                  </p:stCondLst>
                                  <p:childTnLst>
                                    <p:set>
                                      <p:cBhvr>
                                        <p:cTn id="187" dur="1" fill="hold">
                                          <p:stCondLst>
                                            <p:cond delay="0"/>
                                          </p:stCondLst>
                                        </p:cTn>
                                        <p:tgtEl>
                                          <p:spTgt spid="791"/>
                                        </p:tgtEl>
                                        <p:attrNameLst>
                                          <p:attrName>style.visibility</p:attrName>
                                        </p:attrNameLst>
                                      </p:cBhvr>
                                      <p:to>
                                        <p:strVal val="visible"/>
                                      </p:to>
                                    </p:set>
                                    <p:animEffect transition="in" filter="blinds(horizontal)">
                                      <p:cBhvr>
                                        <p:cTn id="188" dur="500"/>
                                        <p:tgtEl>
                                          <p:spTgt spid="791"/>
                                        </p:tgtEl>
                                      </p:cBhvr>
                                    </p:animEffec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nodeType="clickEffect">
                                  <p:stCondLst>
                                    <p:cond delay="0"/>
                                  </p:stCondLst>
                                  <p:childTnLst>
                                    <p:set>
                                      <p:cBhvr>
                                        <p:cTn id="192" dur="1" fill="hold">
                                          <p:stCondLst>
                                            <p:cond delay="0"/>
                                          </p:stCondLst>
                                        </p:cTn>
                                        <p:tgtEl>
                                          <p:spTgt spid="23"/>
                                        </p:tgtEl>
                                        <p:attrNameLst>
                                          <p:attrName>style.visibility</p:attrName>
                                        </p:attrNameLst>
                                      </p:cBhvr>
                                      <p:to>
                                        <p:strVal val="hidden"/>
                                      </p:to>
                                    </p:set>
                                  </p:childTnLst>
                                </p:cTn>
                              </p:par>
                            </p:childTnLst>
                          </p:cTn>
                        </p:par>
                        <p:par>
                          <p:cTn id="193" fill="hold">
                            <p:stCondLst>
                              <p:cond delay="0"/>
                            </p:stCondLst>
                            <p:childTnLst>
                              <p:par>
                                <p:cTn id="194" presetID="1" presetClass="entr" presetSubtype="0" fill="hold" nodeType="afterEffect">
                                  <p:stCondLst>
                                    <p:cond delay="0"/>
                                  </p:stCondLst>
                                  <p:childTnLst>
                                    <p:set>
                                      <p:cBhvr>
                                        <p:cTn id="195" dur="1" fill="hold">
                                          <p:stCondLst>
                                            <p:cond delay="0"/>
                                          </p:stCondLst>
                                        </p:cTn>
                                        <p:tgtEl>
                                          <p:spTgt spid="24"/>
                                        </p:tgtEl>
                                        <p:attrNameLst>
                                          <p:attrName>style.visibility</p:attrName>
                                        </p:attrNameLst>
                                      </p:cBhvr>
                                      <p:to>
                                        <p:strVal val="visible"/>
                                      </p:to>
                                    </p:set>
                                  </p:childTnLst>
                                </p:cTn>
                              </p:par>
                              <p:par>
                                <p:cTn id="196" presetID="3" presetClass="entr" presetSubtype="10" fill="hold" grpId="0" nodeType="withEffect">
                                  <p:stCondLst>
                                    <p:cond delay="0"/>
                                  </p:stCondLst>
                                  <p:childTnLst>
                                    <p:set>
                                      <p:cBhvr>
                                        <p:cTn id="197" dur="1" fill="hold">
                                          <p:stCondLst>
                                            <p:cond delay="0"/>
                                          </p:stCondLst>
                                        </p:cTn>
                                        <p:tgtEl>
                                          <p:spTgt spid="792"/>
                                        </p:tgtEl>
                                        <p:attrNameLst>
                                          <p:attrName>style.visibility</p:attrName>
                                        </p:attrNameLst>
                                      </p:cBhvr>
                                      <p:to>
                                        <p:strVal val="visible"/>
                                      </p:to>
                                    </p:set>
                                    <p:animEffect transition="in" filter="blinds(horizontal)">
                                      <p:cBhvr>
                                        <p:cTn id="198" dur="500"/>
                                        <p:tgtEl>
                                          <p:spTgt spid="792"/>
                                        </p:tgtEl>
                                      </p:cBhvr>
                                    </p:animEffec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nodeType="clickEffect">
                                  <p:stCondLst>
                                    <p:cond delay="0"/>
                                  </p:stCondLst>
                                  <p:childTnLst>
                                    <p:set>
                                      <p:cBhvr>
                                        <p:cTn id="202" dur="1" fill="hold">
                                          <p:stCondLst>
                                            <p:cond delay="0"/>
                                          </p:stCondLst>
                                        </p:cTn>
                                        <p:tgtEl>
                                          <p:spTgt spid="24"/>
                                        </p:tgtEl>
                                        <p:attrNameLst>
                                          <p:attrName>style.visibility</p:attrName>
                                        </p:attrNameLst>
                                      </p:cBhvr>
                                      <p:to>
                                        <p:strVal val="hidden"/>
                                      </p:to>
                                    </p:set>
                                  </p:childTnLst>
                                </p:cTn>
                              </p:par>
                            </p:childTnLst>
                          </p:cTn>
                        </p:par>
                        <p:par>
                          <p:cTn id="203" fill="hold">
                            <p:stCondLst>
                              <p:cond delay="0"/>
                            </p:stCondLst>
                            <p:childTnLst>
                              <p:par>
                                <p:cTn id="204" presetID="1" presetClass="entr" presetSubtype="0" fill="hold" nodeType="afterEffect">
                                  <p:stCondLst>
                                    <p:cond delay="0"/>
                                  </p:stCondLst>
                                  <p:childTnLst>
                                    <p:set>
                                      <p:cBhvr>
                                        <p:cTn id="205" dur="1" fill="hold">
                                          <p:stCondLst>
                                            <p:cond delay="0"/>
                                          </p:stCondLst>
                                        </p:cTn>
                                        <p:tgtEl>
                                          <p:spTgt spid="25"/>
                                        </p:tgtEl>
                                        <p:attrNameLst>
                                          <p:attrName>style.visibility</p:attrName>
                                        </p:attrNameLst>
                                      </p:cBhvr>
                                      <p:to>
                                        <p:strVal val="visible"/>
                                      </p:to>
                                    </p:set>
                                  </p:childTnLst>
                                </p:cTn>
                              </p:par>
                              <p:par>
                                <p:cTn id="206" presetID="3" presetClass="entr" presetSubtype="10" fill="hold" grpId="0" nodeType="withEffect">
                                  <p:stCondLst>
                                    <p:cond delay="0"/>
                                  </p:stCondLst>
                                  <p:childTnLst>
                                    <p:set>
                                      <p:cBhvr>
                                        <p:cTn id="207" dur="1" fill="hold">
                                          <p:stCondLst>
                                            <p:cond delay="0"/>
                                          </p:stCondLst>
                                        </p:cTn>
                                        <p:tgtEl>
                                          <p:spTgt spid="809"/>
                                        </p:tgtEl>
                                        <p:attrNameLst>
                                          <p:attrName>style.visibility</p:attrName>
                                        </p:attrNameLst>
                                      </p:cBhvr>
                                      <p:to>
                                        <p:strVal val="visible"/>
                                      </p:to>
                                    </p:set>
                                    <p:animEffect transition="in" filter="blinds(horizontal)">
                                      <p:cBhvr>
                                        <p:cTn id="208" dur="500"/>
                                        <p:tgtEl>
                                          <p:spTgt spid="809"/>
                                        </p:tgtEl>
                                      </p:cBhvr>
                                    </p:animEffect>
                                  </p:childTnLst>
                                </p:cTn>
                              </p:par>
                            </p:childTnLst>
                          </p:cTn>
                        </p:par>
                      </p:childTnLst>
                    </p:cTn>
                  </p:par>
                  <p:par>
                    <p:cTn id="209" fill="hold">
                      <p:stCondLst>
                        <p:cond delay="indefinite"/>
                      </p:stCondLst>
                      <p:childTnLst>
                        <p:par>
                          <p:cTn id="210" fill="hold">
                            <p:stCondLst>
                              <p:cond delay="0"/>
                            </p:stCondLst>
                            <p:childTnLst>
                              <p:par>
                                <p:cTn id="211" presetID="1" presetClass="exit" presetSubtype="0" fill="hold" nodeType="clickEffect">
                                  <p:stCondLst>
                                    <p:cond delay="0"/>
                                  </p:stCondLst>
                                  <p:childTnLst>
                                    <p:set>
                                      <p:cBhvr>
                                        <p:cTn id="212" dur="1" fill="hold">
                                          <p:stCondLst>
                                            <p:cond delay="0"/>
                                          </p:stCondLst>
                                        </p:cTn>
                                        <p:tgtEl>
                                          <p:spTgt spid="25"/>
                                        </p:tgtEl>
                                        <p:attrNameLst>
                                          <p:attrName>style.visibility</p:attrName>
                                        </p:attrNameLst>
                                      </p:cBhvr>
                                      <p:to>
                                        <p:strVal val="hidden"/>
                                      </p:to>
                                    </p:set>
                                  </p:childTnLst>
                                </p:cTn>
                              </p:par>
                            </p:childTnLst>
                          </p:cTn>
                        </p:par>
                        <p:par>
                          <p:cTn id="213" fill="hold">
                            <p:stCondLst>
                              <p:cond delay="0"/>
                            </p:stCondLst>
                            <p:childTnLst>
                              <p:par>
                                <p:cTn id="214" presetID="1" presetClass="entr" presetSubtype="0" fill="hold" nodeType="afterEffect">
                                  <p:stCondLst>
                                    <p:cond delay="0"/>
                                  </p:stCondLst>
                                  <p:childTnLst>
                                    <p:set>
                                      <p:cBhvr>
                                        <p:cTn id="215" dur="1" fill="hold">
                                          <p:stCondLst>
                                            <p:cond delay="0"/>
                                          </p:stCondLst>
                                        </p:cTn>
                                        <p:tgtEl>
                                          <p:spTgt spid="26"/>
                                        </p:tgtEl>
                                        <p:attrNameLst>
                                          <p:attrName>style.visibility</p:attrName>
                                        </p:attrNameLst>
                                      </p:cBhvr>
                                      <p:to>
                                        <p:strVal val="visible"/>
                                      </p:to>
                                    </p:set>
                                  </p:childTnLst>
                                </p:cTn>
                              </p:par>
                            </p:childTnLst>
                          </p:cTn>
                        </p:par>
                      </p:childTnLst>
                    </p:cTn>
                  </p:par>
                  <p:par>
                    <p:cTn id="216" fill="hold">
                      <p:stCondLst>
                        <p:cond delay="indefinite"/>
                      </p:stCondLst>
                      <p:childTnLst>
                        <p:par>
                          <p:cTn id="217" fill="hold">
                            <p:stCondLst>
                              <p:cond delay="0"/>
                            </p:stCondLst>
                            <p:childTnLst>
                              <p:par>
                                <p:cTn id="218" presetID="1" presetClass="exit" presetSubtype="0" fill="hold" nodeType="clickEffect">
                                  <p:stCondLst>
                                    <p:cond delay="0"/>
                                  </p:stCondLst>
                                  <p:childTnLst>
                                    <p:set>
                                      <p:cBhvr>
                                        <p:cTn id="219" dur="1" fill="hold">
                                          <p:stCondLst>
                                            <p:cond delay="0"/>
                                          </p:stCondLst>
                                        </p:cTn>
                                        <p:tgtEl>
                                          <p:spTgt spid="26"/>
                                        </p:tgtEl>
                                        <p:attrNameLst>
                                          <p:attrName>style.visibility</p:attrName>
                                        </p:attrNameLst>
                                      </p:cBhvr>
                                      <p:to>
                                        <p:strVal val="hidden"/>
                                      </p:to>
                                    </p:set>
                                  </p:childTnLst>
                                </p:cTn>
                              </p:par>
                            </p:childTnLst>
                          </p:cTn>
                        </p:par>
                        <p:par>
                          <p:cTn id="220" fill="hold">
                            <p:stCondLst>
                              <p:cond delay="0"/>
                            </p:stCondLst>
                            <p:childTnLst>
                              <p:par>
                                <p:cTn id="221" presetID="1" presetClass="entr" presetSubtype="0" fill="hold" nodeType="afterEffect">
                                  <p:stCondLst>
                                    <p:cond delay="0"/>
                                  </p:stCondLst>
                                  <p:childTnLst>
                                    <p:set>
                                      <p:cBhvr>
                                        <p:cTn id="222" dur="1" fill="hold">
                                          <p:stCondLst>
                                            <p:cond delay="0"/>
                                          </p:stCondLst>
                                        </p:cTn>
                                        <p:tgtEl>
                                          <p:spTgt spid="28"/>
                                        </p:tgtEl>
                                        <p:attrNameLst>
                                          <p:attrName>style.visibility</p:attrName>
                                        </p:attrNameLst>
                                      </p:cBhvr>
                                      <p:to>
                                        <p:strVal val="visible"/>
                                      </p:to>
                                    </p:set>
                                  </p:childTnLst>
                                </p:cTn>
                              </p:par>
                              <p:par>
                                <p:cTn id="223" presetID="3" presetClass="entr" presetSubtype="10" fill="hold" grpId="0" nodeType="withEffect">
                                  <p:stCondLst>
                                    <p:cond delay="0"/>
                                  </p:stCondLst>
                                  <p:childTnLst>
                                    <p:set>
                                      <p:cBhvr>
                                        <p:cTn id="224" dur="1" fill="hold">
                                          <p:stCondLst>
                                            <p:cond delay="0"/>
                                          </p:stCondLst>
                                        </p:cTn>
                                        <p:tgtEl>
                                          <p:spTgt spid="810"/>
                                        </p:tgtEl>
                                        <p:attrNameLst>
                                          <p:attrName>style.visibility</p:attrName>
                                        </p:attrNameLst>
                                      </p:cBhvr>
                                      <p:to>
                                        <p:strVal val="visible"/>
                                      </p:to>
                                    </p:set>
                                    <p:animEffect transition="in" filter="blinds(horizontal)">
                                      <p:cBhvr>
                                        <p:cTn id="225" dur="500"/>
                                        <p:tgtEl>
                                          <p:spTgt spid="810"/>
                                        </p:tgtEl>
                                      </p:cBhvr>
                                    </p:animEffect>
                                  </p:childTnLst>
                                </p:cTn>
                              </p:par>
                            </p:childTnLst>
                          </p:cTn>
                        </p:par>
                      </p:childTnLst>
                    </p:cTn>
                  </p:par>
                  <p:par>
                    <p:cTn id="226" fill="hold">
                      <p:stCondLst>
                        <p:cond delay="indefinite"/>
                      </p:stCondLst>
                      <p:childTnLst>
                        <p:par>
                          <p:cTn id="227" fill="hold">
                            <p:stCondLst>
                              <p:cond delay="0"/>
                            </p:stCondLst>
                            <p:childTnLst>
                              <p:par>
                                <p:cTn id="228" presetID="1" presetClass="exit" presetSubtype="0" fill="hold" nodeType="clickEffect">
                                  <p:stCondLst>
                                    <p:cond delay="0"/>
                                  </p:stCondLst>
                                  <p:childTnLst>
                                    <p:set>
                                      <p:cBhvr>
                                        <p:cTn id="229" dur="1" fill="hold">
                                          <p:stCondLst>
                                            <p:cond delay="0"/>
                                          </p:stCondLst>
                                        </p:cTn>
                                        <p:tgtEl>
                                          <p:spTgt spid="28"/>
                                        </p:tgtEl>
                                        <p:attrNameLst>
                                          <p:attrName>style.visibility</p:attrName>
                                        </p:attrNameLst>
                                      </p:cBhvr>
                                      <p:to>
                                        <p:strVal val="hidden"/>
                                      </p:to>
                                    </p:set>
                                  </p:childTnLst>
                                </p:cTn>
                              </p:par>
                            </p:childTnLst>
                          </p:cTn>
                        </p:par>
                        <p:par>
                          <p:cTn id="230" fill="hold">
                            <p:stCondLst>
                              <p:cond delay="0"/>
                            </p:stCondLst>
                            <p:childTnLst>
                              <p:par>
                                <p:cTn id="231" presetID="1" presetClass="entr" presetSubtype="0" fill="hold" nodeType="afterEffect">
                                  <p:stCondLst>
                                    <p:cond delay="0"/>
                                  </p:stCondLst>
                                  <p:childTnLst>
                                    <p:set>
                                      <p:cBhvr>
                                        <p:cTn id="232" dur="1" fill="hold">
                                          <p:stCondLst>
                                            <p:cond delay="0"/>
                                          </p:stCondLst>
                                        </p:cTn>
                                        <p:tgtEl>
                                          <p:spTgt spid="29"/>
                                        </p:tgtEl>
                                        <p:attrNameLst>
                                          <p:attrName>style.visibility</p:attrName>
                                        </p:attrNameLst>
                                      </p:cBhvr>
                                      <p:to>
                                        <p:strVal val="visible"/>
                                      </p:to>
                                    </p:set>
                                  </p:childTnLst>
                                </p:cTn>
                              </p:par>
                              <p:par>
                                <p:cTn id="233" presetID="3" presetClass="entr" presetSubtype="10" fill="hold" grpId="0" nodeType="withEffect">
                                  <p:stCondLst>
                                    <p:cond delay="0"/>
                                  </p:stCondLst>
                                  <p:childTnLst>
                                    <p:set>
                                      <p:cBhvr>
                                        <p:cTn id="234" dur="1" fill="hold">
                                          <p:stCondLst>
                                            <p:cond delay="0"/>
                                          </p:stCondLst>
                                        </p:cTn>
                                        <p:tgtEl>
                                          <p:spTgt spid="793"/>
                                        </p:tgtEl>
                                        <p:attrNameLst>
                                          <p:attrName>style.visibility</p:attrName>
                                        </p:attrNameLst>
                                      </p:cBhvr>
                                      <p:to>
                                        <p:strVal val="visible"/>
                                      </p:to>
                                    </p:set>
                                    <p:animEffect transition="in" filter="blinds(horizontal)">
                                      <p:cBhvr>
                                        <p:cTn id="235" dur="500"/>
                                        <p:tgtEl>
                                          <p:spTgt spid="793"/>
                                        </p:tgtEl>
                                      </p:cBhvr>
                                    </p:animEffect>
                                  </p:childTnLst>
                                </p:cTn>
                              </p:par>
                            </p:childTnLst>
                          </p:cTn>
                        </p:par>
                      </p:childTnLst>
                    </p:cTn>
                  </p:par>
                  <p:par>
                    <p:cTn id="236" fill="hold">
                      <p:stCondLst>
                        <p:cond delay="indefinite"/>
                      </p:stCondLst>
                      <p:childTnLst>
                        <p:par>
                          <p:cTn id="237" fill="hold">
                            <p:stCondLst>
                              <p:cond delay="0"/>
                            </p:stCondLst>
                            <p:childTnLst>
                              <p:par>
                                <p:cTn id="238" presetID="1" presetClass="exit" presetSubtype="0" fill="hold" nodeType="clickEffect">
                                  <p:stCondLst>
                                    <p:cond delay="0"/>
                                  </p:stCondLst>
                                  <p:childTnLst>
                                    <p:set>
                                      <p:cBhvr>
                                        <p:cTn id="239" dur="1" fill="hold">
                                          <p:stCondLst>
                                            <p:cond delay="0"/>
                                          </p:stCondLst>
                                        </p:cTn>
                                        <p:tgtEl>
                                          <p:spTgt spid="29"/>
                                        </p:tgtEl>
                                        <p:attrNameLst>
                                          <p:attrName>style.visibility</p:attrName>
                                        </p:attrNameLst>
                                      </p:cBhvr>
                                      <p:to>
                                        <p:strVal val="hidden"/>
                                      </p:to>
                                    </p:set>
                                  </p:childTnLst>
                                </p:cTn>
                              </p:par>
                            </p:childTnLst>
                          </p:cTn>
                        </p:par>
                        <p:par>
                          <p:cTn id="240" fill="hold">
                            <p:stCondLst>
                              <p:cond delay="0"/>
                            </p:stCondLst>
                            <p:childTnLst>
                              <p:par>
                                <p:cTn id="241" presetID="1" presetClass="entr" presetSubtype="0" fill="hold" nodeType="afterEffect">
                                  <p:stCondLst>
                                    <p:cond delay="0"/>
                                  </p:stCondLst>
                                  <p:childTnLst>
                                    <p:set>
                                      <p:cBhvr>
                                        <p:cTn id="242" dur="1" fill="hold">
                                          <p:stCondLst>
                                            <p:cond delay="0"/>
                                          </p:stCondLst>
                                        </p:cTn>
                                        <p:tgtEl>
                                          <p:spTgt spid="30"/>
                                        </p:tgtEl>
                                        <p:attrNameLst>
                                          <p:attrName>style.visibility</p:attrName>
                                        </p:attrNameLst>
                                      </p:cBhvr>
                                      <p:to>
                                        <p:strVal val="visible"/>
                                      </p:to>
                                    </p:set>
                                  </p:childTnLst>
                                </p:cTn>
                              </p:par>
                              <p:par>
                                <p:cTn id="243" presetID="3" presetClass="entr" presetSubtype="10" fill="hold" grpId="0" nodeType="withEffect">
                                  <p:stCondLst>
                                    <p:cond delay="0"/>
                                  </p:stCondLst>
                                  <p:childTnLst>
                                    <p:set>
                                      <p:cBhvr>
                                        <p:cTn id="244" dur="1" fill="hold">
                                          <p:stCondLst>
                                            <p:cond delay="0"/>
                                          </p:stCondLst>
                                        </p:cTn>
                                        <p:tgtEl>
                                          <p:spTgt spid="794"/>
                                        </p:tgtEl>
                                        <p:attrNameLst>
                                          <p:attrName>style.visibility</p:attrName>
                                        </p:attrNameLst>
                                      </p:cBhvr>
                                      <p:to>
                                        <p:strVal val="visible"/>
                                      </p:to>
                                    </p:set>
                                    <p:animEffect transition="in" filter="blinds(horizontal)">
                                      <p:cBhvr>
                                        <p:cTn id="245" dur="500"/>
                                        <p:tgtEl>
                                          <p:spTgt spid="794"/>
                                        </p:tgtEl>
                                      </p:cBhvr>
                                    </p:animEffec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nodeType="clickEffect">
                                  <p:stCondLst>
                                    <p:cond delay="0"/>
                                  </p:stCondLst>
                                  <p:childTnLst>
                                    <p:set>
                                      <p:cBhvr>
                                        <p:cTn id="249" dur="1" fill="hold">
                                          <p:stCondLst>
                                            <p:cond delay="0"/>
                                          </p:stCondLst>
                                        </p:cTn>
                                        <p:tgtEl>
                                          <p:spTgt spid="30"/>
                                        </p:tgtEl>
                                        <p:attrNameLst>
                                          <p:attrName>style.visibility</p:attrName>
                                        </p:attrNameLst>
                                      </p:cBhvr>
                                      <p:to>
                                        <p:strVal val="hidden"/>
                                      </p:to>
                                    </p:set>
                                  </p:childTnLst>
                                </p:cTn>
                              </p:par>
                            </p:childTnLst>
                          </p:cTn>
                        </p:par>
                        <p:par>
                          <p:cTn id="250" fill="hold">
                            <p:stCondLst>
                              <p:cond delay="0"/>
                            </p:stCondLst>
                            <p:childTnLst>
                              <p:par>
                                <p:cTn id="251" presetID="1" presetClass="entr" presetSubtype="0" fill="hold" nodeType="afterEffect">
                                  <p:stCondLst>
                                    <p:cond delay="0"/>
                                  </p:stCondLst>
                                  <p:childTnLst>
                                    <p:set>
                                      <p:cBhvr>
                                        <p:cTn id="252" dur="1" fill="hold">
                                          <p:stCondLst>
                                            <p:cond delay="0"/>
                                          </p:stCondLst>
                                        </p:cTn>
                                        <p:tgtEl>
                                          <p:spTgt spid="47108"/>
                                        </p:tgtEl>
                                        <p:attrNameLst>
                                          <p:attrName>style.visibility</p:attrName>
                                        </p:attrNameLst>
                                      </p:cBhvr>
                                      <p:to>
                                        <p:strVal val="visible"/>
                                      </p:to>
                                    </p:set>
                                  </p:childTnLst>
                                </p:cTn>
                              </p:par>
                              <p:par>
                                <p:cTn id="253" presetID="3" presetClass="entr" presetSubtype="10" fill="hold" grpId="0" nodeType="withEffect">
                                  <p:stCondLst>
                                    <p:cond delay="0"/>
                                  </p:stCondLst>
                                  <p:childTnLst>
                                    <p:set>
                                      <p:cBhvr>
                                        <p:cTn id="254" dur="1" fill="hold">
                                          <p:stCondLst>
                                            <p:cond delay="0"/>
                                          </p:stCondLst>
                                        </p:cTn>
                                        <p:tgtEl>
                                          <p:spTgt spid="795"/>
                                        </p:tgtEl>
                                        <p:attrNameLst>
                                          <p:attrName>style.visibility</p:attrName>
                                        </p:attrNameLst>
                                      </p:cBhvr>
                                      <p:to>
                                        <p:strVal val="visible"/>
                                      </p:to>
                                    </p:set>
                                    <p:animEffect transition="in" filter="blinds(horizontal)">
                                      <p:cBhvr>
                                        <p:cTn id="255" dur="500"/>
                                        <p:tgtEl>
                                          <p:spTgt spid="795"/>
                                        </p:tgtEl>
                                      </p:cBhvr>
                                    </p:animEffect>
                                  </p:childTnLst>
                                </p:cTn>
                              </p:par>
                            </p:childTnLst>
                          </p:cTn>
                        </p:par>
                      </p:childTnLst>
                    </p:cTn>
                  </p:par>
                  <p:par>
                    <p:cTn id="256" fill="hold">
                      <p:stCondLst>
                        <p:cond delay="indefinite"/>
                      </p:stCondLst>
                      <p:childTnLst>
                        <p:par>
                          <p:cTn id="257" fill="hold">
                            <p:stCondLst>
                              <p:cond delay="0"/>
                            </p:stCondLst>
                            <p:childTnLst>
                              <p:par>
                                <p:cTn id="258" presetID="1" presetClass="exit" presetSubtype="0" fill="hold" nodeType="clickEffect">
                                  <p:stCondLst>
                                    <p:cond delay="0"/>
                                  </p:stCondLst>
                                  <p:childTnLst>
                                    <p:set>
                                      <p:cBhvr>
                                        <p:cTn id="259" dur="1" fill="hold">
                                          <p:stCondLst>
                                            <p:cond delay="0"/>
                                          </p:stCondLst>
                                        </p:cTn>
                                        <p:tgtEl>
                                          <p:spTgt spid="47108"/>
                                        </p:tgtEl>
                                        <p:attrNameLst>
                                          <p:attrName>style.visibility</p:attrName>
                                        </p:attrNameLst>
                                      </p:cBhvr>
                                      <p:to>
                                        <p:strVal val="hidden"/>
                                      </p:to>
                                    </p:set>
                                  </p:childTnLst>
                                </p:cTn>
                              </p:par>
                            </p:childTnLst>
                          </p:cTn>
                        </p:par>
                        <p:par>
                          <p:cTn id="260" fill="hold">
                            <p:stCondLst>
                              <p:cond delay="0"/>
                            </p:stCondLst>
                            <p:childTnLst>
                              <p:par>
                                <p:cTn id="261" presetID="1" presetClass="entr" presetSubtype="0" fill="hold" nodeType="afterEffect">
                                  <p:stCondLst>
                                    <p:cond delay="0"/>
                                  </p:stCondLst>
                                  <p:childTnLst>
                                    <p:set>
                                      <p:cBhvr>
                                        <p:cTn id="262" dur="1" fill="hold">
                                          <p:stCondLst>
                                            <p:cond delay="0"/>
                                          </p:stCondLst>
                                        </p:cTn>
                                        <p:tgtEl>
                                          <p:spTgt spid="31"/>
                                        </p:tgtEl>
                                        <p:attrNameLst>
                                          <p:attrName>style.visibility</p:attrName>
                                        </p:attrNameLst>
                                      </p:cBhvr>
                                      <p:to>
                                        <p:strVal val="visible"/>
                                      </p:to>
                                    </p:set>
                                  </p:childTnLst>
                                </p:cTn>
                              </p:par>
                              <p:par>
                                <p:cTn id="263" presetID="3" presetClass="entr" presetSubtype="10" fill="hold" grpId="0" nodeType="withEffect">
                                  <p:stCondLst>
                                    <p:cond delay="0"/>
                                  </p:stCondLst>
                                  <p:childTnLst>
                                    <p:set>
                                      <p:cBhvr>
                                        <p:cTn id="264" dur="1" fill="hold">
                                          <p:stCondLst>
                                            <p:cond delay="0"/>
                                          </p:stCondLst>
                                        </p:cTn>
                                        <p:tgtEl>
                                          <p:spTgt spid="796"/>
                                        </p:tgtEl>
                                        <p:attrNameLst>
                                          <p:attrName>style.visibility</p:attrName>
                                        </p:attrNameLst>
                                      </p:cBhvr>
                                      <p:to>
                                        <p:strVal val="visible"/>
                                      </p:to>
                                    </p:set>
                                    <p:animEffect transition="in" filter="blinds(horizontal)">
                                      <p:cBhvr>
                                        <p:cTn id="265" dur="500"/>
                                        <p:tgtEl>
                                          <p:spTgt spid="796"/>
                                        </p:tgtEl>
                                      </p:cBhvr>
                                    </p:animEffect>
                                  </p:childTnLst>
                                </p:cTn>
                              </p:par>
                            </p:childTnLst>
                          </p:cTn>
                        </p:par>
                      </p:childTnLst>
                    </p:cTn>
                  </p:par>
                  <p:par>
                    <p:cTn id="266" fill="hold">
                      <p:stCondLst>
                        <p:cond delay="indefinite"/>
                      </p:stCondLst>
                      <p:childTnLst>
                        <p:par>
                          <p:cTn id="267" fill="hold">
                            <p:stCondLst>
                              <p:cond delay="0"/>
                            </p:stCondLst>
                            <p:childTnLst>
                              <p:par>
                                <p:cTn id="268" presetID="1" presetClass="exit" presetSubtype="0" fill="hold" nodeType="clickEffect">
                                  <p:stCondLst>
                                    <p:cond delay="0"/>
                                  </p:stCondLst>
                                  <p:childTnLst>
                                    <p:set>
                                      <p:cBhvr>
                                        <p:cTn id="269" dur="1" fill="hold">
                                          <p:stCondLst>
                                            <p:cond delay="0"/>
                                          </p:stCondLst>
                                        </p:cTn>
                                        <p:tgtEl>
                                          <p:spTgt spid="31"/>
                                        </p:tgtEl>
                                        <p:attrNameLst>
                                          <p:attrName>style.visibility</p:attrName>
                                        </p:attrNameLst>
                                      </p:cBhvr>
                                      <p:to>
                                        <p:strVal val="hidden"/>
                                      </p:to>
                                    </p:set>
                                  </p:childTnLst>
                                </p:cTn>
                              </p:par>
                            </p:childTnLst>
                          </p:cTn>
                        </p:par>
                        <p:par>
                          <p:cTn id="270" fill="hold">
                            <p:stCondLst>
                              <p:cond delay="0"/>
                            </p:stCondLst>
                            <p:childTnLst>
                              <p:par>
                                <p:cTn id="271" presetID="1" presetClass="entr" presetSubtype="0" fill="hold" nodeType="afterEffect">
                                  <p:stCondLst>
                                    <p:cond delay="0"/>
                                  </p:stCondLst>
                                  <p:childTnLst>
                                    <p:set>
                                      <p:cBhvr>
                                        <p:cTn id="272" dur="1" fill="hold">
                                          <p:stCondLst>
                                            <p:cond delay="0"/>
                                          </p:stCondLst>
                                        </p:cTn>
                                        <p:tgtEl>
                                          <p:spTgt spid="47104"/>
                                        </p:tgtEl>
                                        <p:attrNameLst>
                                          <p:attrName>style.visibility</p:attrName>
                                        </p:attrNameLst>
                                      </p:cBhvr>
                                      <p:to>
                                        <p:strVal val="visible"/>
                                      </p:to>
                                    </p:set>
                                  </p:childTnLst>
                                </p:cTn>
                              </p:par>
                              <p:par>
                                <p:cTn id="273" presetID="3" presetClass="entr" presetSubtype="10" fill="hold" grpId="0" nodeType="withEffect">
                                  <p:stCondLst>
                                    <p:cond delay="0"/>
                                  </p:stCondLst>
                                  <p:childTnLst>
                                    <p:set>
                                      <p:cBhvr>
                                        <p:cTn id="274" dur="1" fill="hold">
                                          <p:stCondLst>
                                            <p:cond delay="0"/>
                                          </p:stCondLst>
                                        </p:cTn>
                                        <p:tgtEl>
                                          <p:spTgt spid="811"/>
                                        </p:tgtEl>
                                        <p:attrNameLst>
                                          <p:attrName>style.visibility</p:attrName>
                                        </p:attrNameLst>
                                      </p:cBhvr>
                                      <p:to>
                                        <p:strVal val="visible"/>
                                      </p:to>
                                    </p:set>
                                    <p:animEffect transition="in" filter="blinds(horizontal)">
                                      <p:cBhvr>
                                        <p:cTn id="275" dur="500"/>
                                        <p:tgtEl>
                                          <p:spTgt spid="811"/>
                                        </p:tgtEl>
                                      </p:cBhvr>
                                    </p:animEffect>
                                  </p:childTnLst>
                                </p:cTn>
                              </p:par>
                            </p:childTnLst>
                          </p:cTn>
                        </p:par>
                      </p:childTnLst>
                    </p:cTn>
                  </p:par>
                  <p:par>
                    <p:cTn id="276" fill="hold">
                      <p:stCondLst>
                        <p:cond delay="indefinite"/>
                      </p:stCondLst>
                      <p:childTnLst>
                        <p:par>
                          <p:cTn id="277" fill="hold">
                            <p:stCondLst>
                              <p:cond delay="0"/>
                            </p:stCondLst>
                            <p:childTnLst>
                              <p:par>
                                <p:cTn id="278" presetID="1" presetClass="exit" presetSubtype="0" fill="hold" nodeType="clickEffect">
                                  <p:stCondLst>
                                    <p:cond delay="0"/>
                                  </p:stCondLst>
                                  <p:childTnLst>
                                    <p:set>
                                      <p:cBhvr>
                                        <p:cTn id="279" dur="1" fill="hold">
                                          <p:stCondLst>
                                            <p:cond delay="0"/>
                                          </p:stCondLst>
                                        </p:cTn>
                                        <p:tgtEl>
                                          <p:spTgt spid="47104"/>
                                        </p:tgtEl>
                                        <p:attrNameLst>
                                          <p:attrName>style.visibility</p:attrName>
                                        </p:attrNameLst>
                                      </p:cBhvr>
                                      <p:to>
                                        <p:strVal val="hidden"/>
                                      </p:to>
                                    </p:set>
                                  </p:childTnLst>
                                </p:cTn>
                              </p:par>
                            </p:childTnLst>
                          </p:cTn>
                        </p:par>
                        <p:par>
                          <p:cTn id="280" fill="hold">
                            <p:stCondLst>
                              <p:cond delay="0"/>
                            </p:stCondLst>
                            <p:childTnLst>
                              <p:par>
                                <p:cTn id="281" presetID="1" presetClass="entr" presetSubtype="0" fill="hold" nodeType="afterEffect">
                                  <p:stCondLst>
                                    <p:cond delay="0"/>
                                  </p:stCondLst>
                                  <p:childTnLst>
                                    <p:set>
                                      <p:cBhvr>
                                        <p:cTn id="282" dur="1" fill="hold">
                                          <p:stCondLst>
                                            <p:cond delay="0"/>
                                          </p:stCondLst>
                                        </p:cTn>
                                        <p:tgtEl>
                                          <p:spTgt spid="47105"/>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presetID="1" presetClass="exit" presetSubtype="0" fill="hold" nodeType="clickEffect">
                                  <p:stCondLst>
                                    <p:cond delay="0"/>
                                  </p:stCondLst>
                                  <p:childTnLst>
                                    <p:set>
                                      <p:cBhvr>
                                        <p:cTn id="286" dur="1" fill="hold">
                                          <p:stCondLst>
                                            <p:cond delay="0"/>
                                          </p:stCondLst>
                                        </p:cTn>
                                        <p:tgtEl>
                                          <p:spTgt spid="47105"/>
                                        </p:tgtEl>
                                        <p:attrNameLst>
                                          <p:attrName>style.visibility</p:attrName>
                                        </p:attrNameLst>
                                      </p:cBhvr>
                                      <p:to>
                                        <p:strVal val="hidden"/>
                                      </p:to>
                                    </p:set>
                                  </p:childTnLst>
                                </p:cTn>
                              </p:par>
                            </p:childTnLst>
                          </p:cTn>
                        </p:par>
                        <p:par>
                          <p:cTn id="287" fill="hold">
                            <p:stCondLst>
                              <p:cond delay="0"/>
                            </p:stCondLst>
                            <p:childTnLst>
                              <p:par>
                                <p:cTn id="288" presetID="1" presetClass="entr" presetSubtype="0" fill="hold" nodeType="afterEffect">
                                  <p:stCondLst>
                                    <p:cond delay="0"/>
                                  </p:stCondLst>
                                  <p:childTnLst>
                                    <p:set>
                                      <p:cBhvr>
                                        <p:cTn id="289" dur="1" fill="hold">
                                          <p:stCondLst>
                                            <p:cond delay="0"/>
                                          </p:stCondLst>
                                        </p:cTn>
                                        <p:tgtEl>
                                          <p:spTgt spid="47107"/>
                                        </p:tgtEl>
                                        <p:attrNameLst>
                                          <p:attrName>style.visibility</p:attrName>
                                        </p:attrNameLst>
                                      </p:cBhvr>
                                      <p:to>
                                        <p:strVal val="visible"/>
                                      </p:to>
                                    </p:set>
                                  </p:childTnLst>
                                </p:cTn>
                              </p:par>
                            </p:childTnLst>
                          </p:cTn>
                        </p:par>
                      </p:childTnLst>
                    </p:cTn>
                  </p:par>
                  <p:par>
                    <p:cTn id="290" fill="hold">
                      <p:stCondLst>
                        <p:cond delay="indefinite"/>
                      </p:stCondLst>
                      <p:childTnLst>
                        <p:par>
                          <p:cTn id="291" fill="hold">
                            <p:stCondLst>
                              <p:cond delay="0"/>
                            </p:stCondLst>
                            <p:childTnLst>
                              <p:par>
                                <p:cTn id="292" presetID="1" presetClass="exit" presetSubtype="0" fill="hold" nodeType="clickEffect">
                                  <p:stCondLst>
                                    <p:cond delay="0"/>
                                  </p:stCondLst>
                                  <p:childTnLst>
                                    <p:set>
                                      <p:cBhvr>
                                        <p:cTn id="293" dur="1" fill="hold">
                                          <p:stCondLst>
                                            <p:cond delay="0"/>
                                          </p:stCondLst>
                                        </p:cTn>
                                        <p:tgtEl>
                                          <p:spTgt spid="47107"/>
                                        </p:tgtEl>
                                        <p:attrNameLst>
                                          <p:attrName>style.visibility</p:attrName>
                                        </p:attrNameLst>
                                      </p:cBhvr>
                                      <p:to>
                                        <p:strVal val="hidden"/>
                                      </p:to>
                                    </p:set>
                                  </p:childTnLst>
                                </p:cTn>
                              </p:par>
                            </p:childTnLst>
                          </p:cTn>
                        </p:par>
                        <p:par>
                          <p:cTn id="294" fill="hold">
                            <p:stCondLst>
                              <p:cond delay="0"/>
                            </p:stCondLst>
                            <p:childTnLst>
                              <p:par>
                                <p:cTn id="295" presetID="1" presetClass="entr" presetSubtype="0" fill="hold" nodeType="afterEffect">
                                  <p:stCondLst>
                                    <p:cond delay="0"/>
                                  </p:stCondLst>
                                  <p:childTnLst>
                                    <p:set>
                                      <p:cBhvr>
                                        <p:cTn id="296" dur="1" fill="hold">
                                          <p:stCondLst>
                                            <p:cond delay="0"/>
                                          </p:stCondLst>
                                        </p:cTn>
                                        <p:tgtEl>
                                          <p:spTgt spid="47111"/>
                                        </p:tgtEl>
                                        <p:attrNameLst>
                                          <p:attrName>style.visibility</p:attrName>
                                        </p:attrNameLst>
                                      </p:cBhvr>
                                      <p:to>
                                        <p:strVal val="visible"/>
                                      </p:to>
                                    </p:set>
                                  </p:childTnLst>
                                </p:cTn>
                              </p:par>
                              <p:par>
                                <p:cTn id="297" presetID="3" presetClass="entr" presetSubtype="10" fill="hold" grpId="0" nodeType="withEffect">
                                  <p:stCondLst>
                                    <p:cond delay="0"/>
                                  </p:stCondLst>
                                  <p:childTnLst>
                                    <p:set>
                                      <p:cBhvr>
                                        <p:cTn id="298" dur="1" fill="hold">
                                          <p:stCondLst>
                                            <p:cond delay="0"/>
                                          </p:stCondLst>
                                        </p:cTn>
                                        <p:tgtEl>
                                          <p:spTgt spid="812"/>
                                        </p:tgtEl>
                                        <p:attrNameLst>
                                          <p:attrName>style.visibility</p:attrName>
                                        </p:attrNameLst>
                                      </p:cBhvr>
                                      <p:to>
                                        <p:strVal val="visible"/>
                                      </p:to>
                                    </p:set>
                                    <p:animEffect transition="in" filter="blinds(horizontal)">
                                      <p:cBhvr>
                                        <p:cTn id="299" dur="500"/>
                                        <p:tgtEl>
                                          <p:spTgt spid="812"/>
                                        </p:tgtEl>
                                      </p:cBhvr>
                                    </p:animEffect>
                                  </p:childTnLst>
                                </p:cTn>
                              </p:par>
                            </p:childTnLst>
                          </p:cTn>
                        </p:par>
                      </p:childTnLst>
                    </p:cTn>
                  </p:par>
                  <p:par>
                    <p:cTn id="300" fill="hold">
                      <p:stCondLst>
                        <p:cond delay="indefinite"/>
                      </p:stCondLst>
                      <p:childTnLst>
                        <p:par>
                          <p:cTn id="301" fill="hold">
                            <p:stCondLst>
                              <p:cond delay="0"/>
                            </p:stCondLst>
                            <p:childTnLst>
                              <p:par>
                                <p:cTn id="302" presetID="1" presetClass="exit" presetSubtype="0" fill="hold" nodeType="clickEffect">
                                  <p:stCondLst>
                                    <p:cond delay="0"/>
                                  </p:stCondLst>
                                  <p:childTnLst>
                                    <p:set>
                                      <p:cBhvr>
                                        <p:cTn id="303" dur="1" fill="hold">
                                          <p:stCondLst>
                                            <p:cond delay="0"/>
                                          </p:stCondLst>
                                        </p:cTn>
                                        <p:tgtEl>
                                          <p:spTgt spid="47111"/>
                                        </p:tgtEl>
                                        <p:attrNameLst>
                                          <p:attrName>style.visibility</p:attrName>
                                        </p:attrNameLst>
                                      </p:cBhvr>
                                      <p:to>
                                        <p:strVal val="hidden"/>
                                      </p:to>
                                    </p:set>
                                  </p:childTnLst>
                                </p:cTn>
                              </p:par>
                            </p:childTnLst>
                          </p:cTn>
                        </p:par>
                        <p:par>
                          <p:cTn id="304" fill="hold">
                            <p:stCondLst>
                              <p:cond delay="0"/>
                            </p:stCondLst>
                            <p:childTnLst>
                              <p:par>
                                <p:cTn id="305" presetID="1" presetClass="entr" presetSubtype="0" fill="hold" nodeType="afterEffect">
                                  <p:stCondLst>
                                    <p:cond delay="0"/>
                                  </p:stCondLst>
                                  <p:childTnLst>
                                    <p:set>
                                      <p:cBhvr>
                                        <p:cTn id="306" dur="1" fill="hold">
                                          <p:stCondLst>
                                            <p:cond delay="0"/>
                                          </p:stCondLst>
                                        </p:cTn>
                                        <p:tgtEl>
                                          <p:spTgt spid="47112"/>
                                        </p:tgtEl>
                                        <p:attrNameLst>
                                          <p:attrName>style.visibility</p:attrName>
                                        </p:attrNameLst>
                                      </p:cBhvr>
                                      <p:to>
                                        <p:strVal val="visible"/>
                                      </p:to>
                                    </p:set>
                                  </p:childTnLst>
                                </p:cTn>
                              </p:par>
                              <p:par>
                                <p:cTn id="307" presetID="3" presetClass="entr" presetSubtype="10" fill="hold" grpId="0" nodeType="withEffect">
                                  <p:stCondLst>
                                    <p:cond delay="0"/>
                                  </p:stCondLst>
                                  <p:childTnLst>
                                    <p:set>
                                      <p:cBhvr>
                                        <p:cTn id="308" dur="1" fill="hold">
                                          <p:stCondLst>
                                            <p:cond delay="0"/>
                                          </p:stCondLst>
                                        </p:cTn>
                                        <p:tgtEl>
                                          <p:spTgt spid="797"/>
                                        </p:tgtEl>
                                        <p:attrNameLst>
                                          <p:attrName>style.visibility</p:attrName>
                                        </p:attrNameLst>
                                      </p:cBhvr>
                                      <p:to>
                                        <p:strVal val="visible"/>
                                      </p:to>
                                    </p:set>
                                    <p:animEffect transition="in" filter="blinds(horizontal)">
                                      <p:cBhvr>
                                        <p:cTn id="309" dur="500"/>
                                        <p:tgtEl>
                                          <p:spTgt spid="797"/>
                                        </p:tgtEl>
                                      </p:cBhvr>
                                    </p:animEffect>
                                  </p:childTnLst>
                                </p:cTn>
                              </p:par>
                            </p:childTnLst>
                          </p:cTn>
                        </p:par>
                      </p:childTnLst>
                    </p:cTn>
                  </p:par>
                  <p:par>
                    <p:cTn id="310" fill="hold">
                      <p:stCondLst>
                        <p:cond delay="indefinite"/>
                      </p:stCondLst>
                      <p:childTnLst>
                        <p:par>
                          <p:cTn id="311" fill="hold">
                            <p:stCondLst>
                              <p:cond delay="0"/>
                            </p:stCondLst>
                            <p:childTnLst>
                              <p:par>
                                <p:cTn id="312" presetID="1" presetClass="exit" presetSubtype="0" fill="hold" nodeType="clickEffect">
                                  <p:stCondLst>
                                    <p:cond delay="0"/>
                                  </p:stCondLst>
                                  <p:childTnLst>
                                    <p:set>
                                      <p:cBhvr>
                                        <p:cTn id="313" dur="1" fill="hold">
                                          <p:stCondLst>
                                            <p:cond delay="0"/>
                                          </p:stCondLst>
                                        </p:cTn>
                                        <p:tgtEl>
                                          <p:spTgt spid="47112"/>
                                        </p:tgtEl>
                                        <p:attrNameLst>
                                          <p:attrName>style.visibility</p:attrName>
                                        </p:attrNameLst>
                                      </p:cBhvr>
                                      <p:to>
                                        <p:strVal val="hidden"/>
                                      </p:to>
                                    </p:set>
                                  </p:childTnLst>
                                </p:cTn>
                              </p:par>
                            </p:childTnLst>
                          </p:cTn>
                        </p:par>
                        <p:par>
                          <p:cTn id="314" fill="hold">
                            <p:stCondLst>
                              <p:cond delay="0"/>
                            </p:stCondLst>
                            <p:childTnLst>
                              <p:par>
                                <p:cTn id="315" presetID="1" presetClass="entr" presetSubtype="0" fill="hold" nodeType="afterEffect">
                                  <p:stCondLst>
                                    <p:cond delay="0"/>
                                  </p:stCondLst>
                                  <p:childTnLst>
                                    <p:set>
                                      <p:cBhvr>
                                        <p:cTn id="316" dur="1" fill="hold">
                                          <p:stCondLst>
                                            <p:cond delay="0"/>
                                          </p:stCondLst>
                                        </p:cTn>
                                        <p:tgtEl>
                                          <p:spTgt spid="47113"/>
                                        </p:tgtEl>
                                        <p:attrNameLst>
                                          <p:attrName>style.visibility</p:attrName>
                                        </p:attrNameLst>
                                      </p:cBhvr>
                                      <p:to>
                                        <p:strVal val="visible"/>
                                      </p:to>
                                    </p:set>
                                  </p:childTnLst>
                                </p:cTn>
                              </p:par>
                              <p:par>
                                <p:cTn id="317" presetID="3" presetClass="entr" presetSubtype="10" fill="hold" grpId="0" nodeType="withEffect">
                                  <p:stCondLst>
                                    <p:cond delay="0"/>
                                  </p:stCondLst>
                                  <p:childTnLst>
                                    <p:set>
                                      <p:cBhvr>
                                        <p:cTn id="318" dur="1" fill="hold">
                                          <p:stCondLst>
                                            <p:cond delay="0"/>
                                          </p:stCondLst>
                                        </p:cTn>
                                        <p:tgtEl>
                                          <p:spTgt spid="798"/>
                                        </p:tgtEl>
                                        <p:attrNameLst>
                                          <p:attrName>style.visibility</p:attrName>
                                        </p:attrNameLst>
                                      </p:cBhvr>
                                      <p:to>
                                        <p:strVal val="visible"/>
                                      </p:to>
                                    </p:set>
                                    <p:animEffect transition="in" filter="blinds(horizontal)">
                                      <p:cBhvr>
                                        <p:cTn id="319" dur="500"/>
                                        <p:tgtEl>
                                          <p:spTgt spid="798"/>
                                        </p:tgtEl>
                                      </p:cBhvr>
                                    </p:animEffect>
                                  </p:childTnLst>
                                </p:cTn>
                              </p:par>
                            </p:childTnLst>
                          </p:cTn>
                        </p:par>
                      </p:childTnLst>
                    </p:cTn>
                  </p:par>
                  <p:par>
                    <p:cTn id="320" fill="hold">
                      <p:stCondLst>
                        <p:cond delay="indefinite"/>
                      </p:stCondLst>
                      <p:childTnLst>
                        <p:par>
                          <p:cTn id="321" fill="hold">
                            <p:stCondLst>
                              <p:cond delay="0"/>
                            </p:stCondLst>
                            <p:childTnLst>
                              <p:par>
                                <p:cTn id="322" presetID="1" presetClass="exit" presetSubtype="0" fill="hold" nodeType="clickEffect">
                                  <p:stCondLst>
                                    <p:cond delay="0"/>
                                  </p:stCondLst>
                                  <p:childTnLst>
                                    <p:set>
                                      <p:cBhvr>
                                        <p:cTn id="323" dur="1" fill="hold">
                                          <p:stCondLst>
                                            <p:cond delay="0"/>
                                          </p:stCondLst>
                                        </p:cTn>
                                        <p:tgtEl>
                                          <p:spTgt spid="47113"/>
                                        </p:tgtEl>
                                        <p:attrNameLst>
                                          <p:attrName>style.visibility</p:attrName>
                                        </p:attrNameLst>
                                      </p:cBhvr>
                                      <p:to>
                                        <p:strVal val="hidden"/>
                                      </p:to>
                                    </p:set>
                                  </p:childTnLst>
                                </p:cTn>
                              </p:par>
                            </p:childTnLst>
                          </p:cTn>
                        </p:par>
                        <p:par>
                          <p:cTn id="324" fill="hold">
                            <p:stCondLst>
                              <p:cond delay="0"/>
                            </p:stCondLst>
                            <p:childTnLst>
                              <p:par>
                                <p:cTn id="325" presetID="1" presetClass="entr" presetSubtype="0" fill="hold" nodeType="afterEffect">
                                  <p:stCondLst>
                                    <p:cond delay="0"/>
                                  </p:stCondLst>
                                  <p:childTnLst>
                                    <p:set>
                                      <p:cBhvr>
                                        <p:cTn id="326" dur="1" fill="hold">
                                          <p:stCondLst>
                                            <p:cond delay="0"/>
                                          </p:stCondLst>
                                        </p:cTn>
                                        <p:tgtEl>
                                          <p:spTgt spid="47118"/>
                                        </p:tgtEl>
                                        <p:attrNameLst>
                                          <p:attrName>style.visibility</p:attrName>
                                        </p:attrNameLst>
                                      </p:cBhvr>
                                      <p:to>
                                        <p:strVal val="visible"/>
                                      </p:to>
                                    </p:set>
                                  </p:childTnLst>
                                </p:cTn>
                              </p:par>
                              <p:par>
                                <p:cTn id="327" presetID="3" presetClass="entr" presetSubtype="10" fill="hold" grpId="0" nodeType="withEffect">
                                  <p:stCondLst>
                                    <p:cond delay="0"/>
                                  </p:stCondLst>
                                  <p:childTnLst>
                                    <p:set>
                                      <p:cBhvr>
                                        <p:cTn id="328" dur="1" fill="hold">
                                          <p:stCondLst>
                                            <p:cond delay="0"/>
                                          </p:stCondLst>
                                        </p:cTn>
                                        <p:tgtEl>
                                          <p:spTgt spid="799"/>
                                        </p:tgtEl>
                                        <p:attrNameLst>
                                          <p:attrName>style.visibility</p:attrName>
                                        </p:attrNameLst>
                                      </p:cBhvr>
                                      <p:to>
                                        <p:strVal val="visible"/>
                                      </p:to>
                                    </p:set>
                                    <p:animEffect transition="in" filter="blinds(horizontal)">
                                      <p:cBhvr>
                                        <p:cTn id="329" dur="500"/>
                                        <p:tgtEl>
                                          <p:spTgt spid="799"/>
                                        </p:tgtEl>
                                      </p:cBhvr>
                                    </p:animEffect>
                                  </p:childTnLst>
                                </p:cTn>
                              </p:par>
                            </p:childTnLst>
                          </p:cTn>
                        </p:par>
                      </p:childTnLst>
                    </p:cTn>
                  </p:par>
                  <p:par>
                    <p:cTn id="330" fill="hold">
                      <p:stCondLst>
                        <p:cond delay="indefinite"/>
                      </p:stCondLst>
                      <p:childTnLst>
                        <p:par>
                          <p:cTn id="331" fill="hold">
                            <p:stCondLst>
                              <p:cond delay="0"/>
                            </p:stCondLst>
                            <p:childTnLst>
                              <p:par>
                                <p:cTn id="332" presetID="1" presetClass="exit" presetSubtype="0" fill="hold" nodeType="clickEffect">
                                  <p:stCondLst>
                                    <p:cond delay="0"/>
                                  </p:stCondLst>
                                  <p:childTnLst>
                                    <p:set>
                                      <p:cBhvr>
                                        <p:cTn id="333" dur="1" fill="hold">
                                          <p:stCondLst>
                                            <p:cond delay="0"/>
                                          </p:stCondLst>
                                        </p:cTn>
                                        <p:tgtEl>
                                          <p:spTgt spid="47118"/>
                                        </p:tgtEl>
                                        <p:attrNameLst>
                                          <p:attrName>style.visibility</p:attrName>
                                        </p:attrNameLst>
                                      </p:cBhvr>
                                      <p:to>
                                        <p:strVal val="hidden"/>
                                      </p:to>
                                    </p:set>
                                  </p:childTnLst>
                                </p:cTn>
                              </p:par>
                            </p:childTnLst>
                          </p:cTn>
                        </p:par>
                        <p:par>
                          <p:cTn id="334" fill="hold">
                            <p:stCondLst>
                              <p:cond delay="0"/>
                            </p:stCondLst>
                            <p:childTnLst>
                              <p:par>
                                <p:cTn id="335" presetID="1" presetClass="entr" presetSubtype="0" fill="hold" nodeType="afterEffect">
                                  <p:stCondLst>
                                    <p:cond delay="0"/>
                                  </p:stCondLst>
                                  <p:childTnLst>
                                    <p:set>
                                      <p:cBhvr>
                                        <p:cTn id="336" dur="1" fill="hold">
                                          <p:stCondLst>
                                            <p:cond delay="0"/>
                                          </p:stCondLst>
                                        </p:cTn>
                                        <p:tgtEl>
                                          <p:spTgt spid="47114"/>
                                        </p:tgtEl>
                                        <p:attrNameLst>
                                          <p:attrName>style.visibility</p:attrName>
                                        </p:attrNameLst>
                                      </p:cBhvr>
                                      <p:to>
                                        <p:strVal val="visible"/>
                                      </p:to>
                                    </p:set>
                                  </p:childTnLst>
                                </p:cTn>
                              </p:par>
                              <p:par>
                                <p:cTn id="337" presetID="3" presetClass="entr" presetSubtype="10" fill="hold" grpId="0" nodeType="withEffect">
                                  <p:stCondLst>
                                    <p:cond delay="0"/>
                                  </p:stCondLst>
                                  <p:childTnLst>
                                    <p:set>
                                      <p:cBhvr>
                                        <p:cTn id="338" dur="1" fill="hold">
                                          <p:stCondLst>
                                            <p:cond delay="0"/>
                                          </p:stCondLst>
                                        </p:cTn>
                                        <p:tgtEl>
                                          <p:spTgt spid="813"/>
                                        </p:tgtEl>
                                        <p:attrNameLst>
                                          <p:attrName>style.visibility</p:attrName>
                                        </p:attrNameLst>
                                      </p:cBhvr>
                                      <p:to>
                                        <p:strVal val="visible"/>
                                      </p:to>
                                    </p:set>
                                    <p:animEffect transition="in" filter="blinds(horizontal)">
                                      <p:cBhvr>
                                        <p:cTn id="339" dur="500"/>
                                        <p:tgtEl>
                                          <p:spTgt spid="813"/>
                                        </p:tgtEl>
                                      </p:cBhvr>
                                    </p:animEffect>
                                  </p:childTnLst>
                                </p:cTn>
                              </p:par>
                            </p:childTnLst>
                          </p:cTn>
                        </p:par>
                      </p:childTnLst>
                    </p:cTn>
                  </p:par>
                  <p:par>
                    <p:cTn id="340" fill="hold">
                      <p:stCondLst>
                        <p:cond delay="indefinite"/>
                      </p:stCondLst>
                      <p:childTnLst>
                        <p:par>
                          <p:cTn id="341" fill="hold">
                            <p:stCondLst>
                              <p:cond delay="0"/>
                            </p:stCondLst>
                            <p:childTnLst>
                              <p:par>
                                <p:cTn id="342" presetID="1" presetClass="exit" presetSubtype="0" fill="hold" nodeType="clickEffect">
                                  <p:stCondLst>
                                    <p:cond delay="0"/>
                                  </p:stCondLst>
                                  <p:childTnLst>
                                    <p:set>
                                      <p:cBhvr>
                                        <p:cTn id="343" dur="1" fill="hold">
                                          <p:stCondLst>
                                            <p:cond delay="0"/>
                                          </p:stCondLst>
                                        </p:cTn>
                                        <p:tgtEl>
                                          <p:spTgt spid="47114"/>
                                        </p:tgtEl>
                                        <p:attrNameLst>
                                          <p:attrName>style.visibility</p:attrName>
                                        </p:attrNameLst>
                                      </p:cBhvr>
                                      <p:to>
                                        <p:strVal val="hidden"/>
                                      </p:to>
                                    </p:set>
                                  </p:childTnLst>
                                </p:cTn>
                              </p:par>
                            </p:childTnLst>
                          </p:cTn>
                        </p:par>
                        <p:par>
                          <p:cTn id="344" fill="hold">
                            <p:stCondLst>
                              <p:cond delay="0"/>
                            </p:stCondLst>
                            <p:childTnLst>
                              <p:par>
                                <p:cTn id="345" presetID="1" presetClass="entr" presetSubtype="0" fill="hold" nodeType="afterEffect">
                                  <p:stCondLst>
                                    <p:cond delay="0"/>
                                  </p:stCondLst>
                                  <p:childTnLst>
                                    <p:set>
                                      <p:cBhvr>
                                        <p:cTn id="346" dur="1" fill="hold">
                                          <p:stCondLst>
                                            <p:cond delay="0"/>
                                          </p:stCondLst>
                                        </p:cTn>
                                        <p:tgtEl>
                                          <p:spTgt spid="47115"/>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presetID="1" presetClass="exit" presetSubtype="0" fill="hold" nodeType="clickEffect">
                                  <p:stCondLst>
                                    <p:cond delay="0"/>
                                  </p:stCondLst>
                                  <p:childTnLst>
                                    <p:set>
                                      <p:cBhvr>
                                        <p:cTn id="350" dur="1" fill="hold">
                                          <p:stCondLst>
                                            <p:cond delay="0"/>
                                          </p:stCondLst>
                                        </p:cTn>
                                        <p:tgtEl>
                                          <p:spTgt spid="47115"/>
                                        </p:tgtEl>
                                        <p:attrNameLst>
                                          <p:attrName>style.visibility</p:attrName>
                                        </p:attrNameLst>
                                      </p:cBhvr>
                                      <p:to>
                                        <p:strVal val="hidden"/>
                                      </p:to>
                                    </p:set>
                                  </p:childTnLst>
                                </p:cTn>
                              </p:par>
                            </p:childTnLst>
                          </p:cTn>
                        </p:par>
                        <p:par>
                          <p:cTn id="351" fill="hold">
                            <p:stCondLst>
                              <p:cond delay="0"/>
                            </p:stCondLst>
                            <p:childTnLst>
                              <p:par>
                                <p:cTn id="352" presetID="1" presetClass="entr" presetSubtype="0" fill="hold" nodeType="afterEffect">
                                  <p:stCondLst>
                                    <p:cond delay="0"/>
                                  </p:stCondLst>
                                  <p:childTnLst>
                                    <p:set>
                                      <p:cBhvr>
                                        <p:cTn id="353" dur="1" fill="hold">
                                          <p:stCondLst>
                                            <p:cond delay="0"/>
                                          </p:stCondLst>
                                        </p:cTn>
                                        <p:tgtEl>
                                          <p:spTgt spid="47116"/>
                                        </p:tgtEl>
                                        <p:attrNameLst>
                                          <p:attrName>style.visibility</p:attrName>
                                        </p:attrNameLst>
                                      </p:cBhvr>
                                      <p:to>
                                        <p:strVal val="visible"/>
                                      </p:to>
                                    </p:set>
                                  </p:childTnLst>
                                </p:cTn>
                              </p:par>
                            </p:childTnLst>
                          </p:cTn>
                        </p:par>
                      </p:childTnLst>
                    </p:cTn>
                  </p:par>
                  <p:par>
                    <p:cTn id="354" fill="hold">
                      <p:stCondLst>
                        <p:cond delay="indefinite"/>
                      </p:stCondLst>
                      <p:childTnLst>
                        <p:par>
                          <p:cTn id="355" fill="hold">
                            <p:stCondLst>
                              <p:cond delay="0"/>
                            </p:stCondLst>
                            <p:childTnLst>
                              <p:par>
                                <p:cTn id="356" presetID="1" presetClass="exit" presetSubtype="0" fill="hold" nodeType="clickEffect">
                                  <p:stCondLst>
                                    <p:cond delay="0"/>
                                  </p:stCondLst>
                                  <p:childTnLst>
                                    <p:set>
                                      <p:cBhvr>
                                        <p:cTn id="357" dur="1" fill="hold">
                                          <p:stCondLst>
                                            <p:cond delay="0"/>
                                          </p:stCondLst>
                                        </p:cTn>
                                        <p:tgtEl>
                                          <p:spTgt spid="47116"/>
                                        </p:tgtEl>
                                        <p:attrNameLst>
                                          <p:attrName>style.visibility</p:attrName>
                                        </p:attrNameLst>
                                      </p:cBhvr>
                                      <p:to>
                                        <p:strVal val="hidden"/>
                                      </p:to>
                                    </p:set>
                                  </p:childTnLst>
                                </p:cTn>
                              </p:par>
                            </p:childTnLst>
                          </p:cTn>
                        </p:par>
                        <p:par>
                          <p:cTn id="358" fill="hold">
                            <p:stCondLst>
                              <p:cond delay="0"/>
                            </p:stCondLst>
                            <p:childTnLst>
                              <p:par>
                                <p:cTn id="359" presetID="1" presetClass="entr" presetSubtype="0" fill="hold" nodeType="afterEffect">
                                  <p:stCondLst>
                                    <p:cond delay="0"/>
                                  </p:stCondLst>
                                  <p:childTnLst>
                                    <p:set>
                                      <p:cBhvr>
                                        <p:cTn id="360" dur="1" fill="hold">
                                          <p:stCondLst>
                                            <p:cond delay="0"/>
                                          </p:stCondLst>
                                        </p:cTn>
                                        <p:tgtEl>
                                          <p:spTgt spid="47117"/>
                                        </p:tgtEl>
                                        <p:attrNameLst>
                                          <p:attrName>style.visibility</p:attrName>
                                        </p:attrNameLst>
                                      </p:cBhvr>
                                      <p:to>
                                        <p:strVal val="visible"/>
                                      </p:to>
                                    </p:set>
                                  </p:childTnLst>
                                </p:cTn>
                              </p:par>
                            </p:childTnLst>
                          </p:cTn>
                        </p:par>
                      </p:childTnLst>
                    </p:cTn>
                  </p:par>
                  <p:par>
                    <p:cTn id="361" fill="hold">
                      <p:stCondLst>
                        <p:cond delay="indefinite"/>
                      </p:stCondLst>
                      <p:childTnLst>
                        <p:par>
                          <p:cTn id="362" fill="hold">
                            <p:stCondLst>
                              <p:cond delay="0"/>
                            </p:stCondLst>
                            <p:childTnLst>
                              <p:par>
                                <p:cTn id="363" presetID="1" presetClass="exit" presetSubtype="0" fill="hold" nodeType="clickEffect">
                                  <p:stCondLst>
                                    <p:cond delay="0"/>
                                  </p:stCondLst>
                                  <p:childTnLst>
                                    <p:set>
                                      <p:cBhvr>
                                        <p:cTn id="364" dur="1" fill="hold">
                                          <p:stCondLst>
                                            <p:cond delay="0"/>
                                          </p:stCondLst>
                                        </p:cTn>
                                        <p:tgtEl>
                                          <p:spTgt spid="47117"/>
                                        </p:tgtEl>
                                        <p:attrNameLst>
                                          <p:attrName>style.visibility</p:attrName>
                                        </p:attrNameLst>
                                      </p:cBhvr>
                                      <p:to>
                                        <p:strVal val="hidden"/>
                                      </p:to>
                                    </p:set>
                                  </p:childTnLst>
                                </p:cTn>
                              </p:par>
                            </p:childTnLst>
                          </p:cTn>
                        </p:par>
                        <p:par>
                          <p:cTn id="365" fill="hold">
                            <p:stCondLst>
                              <p:cond delay="0"/>
                            </p:stCondLst>
                            <p:childTnLst>
                              <p:par>
                                <p:cTn id="366" presetID="1" presetClass="entr" presetSubtype="0" fill="hold" nodeType="afterEffect">
                                  <p:stCondLst>
                                    <p:cond delay="0"/>
                                  </p:stCondLst>
                                  <p:childTnLst>
                                    <p:set>
                                      <p:cBhvr>
                                        <p:cTn id="367" dur="1" fill="hold">
                                          <p:stCondLst>
                                            <p:cond delay="0"/>
                                          </p:stCondLst>
                                        </p:cTn>
                                        <p:tgtEl>
                                          <p:spTgt spid="47119"/>
                                        </p:tgtEl>
                                        <p:attrNameLst>
                                          <p:attrName>style.visibility</p:attrName>
                                        </p:attrNameLst>
                                      </p:cBhvr>
                                      <p:to>
                                        <p:strVal val="visible"/>
                                      </p:to>
                                    </p:set>
                                  </p:childTnLst>
                                </p:cTn>
                              </p:par>
                              <p:par>
                                <p:cTn id="368" presetID="3" presetClass="entr" presetSubtype="10" fill="hold" grpId="0" nodeType="withEffect">
                                  <p:stCondLst>
                                    <p:cond delay="0"/>
                                  </p:stCondLst>
                                  <p:childTnLst>
                                    <p:set>
                                      <p:cBhvr>
                                        <p:cTn id="369" dur="1" fill="hold">
                                          <p:stCondLst>
                                            <p:cond delay="0"/>
                                          </p:stCondLst>
                                        </p:cTn>
                                        <p:tgtEl>
                                          <p:spTgt spid="814"/>
                                        </p:tgtEl>
                                        <p:attrNameLst>
                                          <p:attrName>style.visibility</p:attrName>
                                        </p:attrNameLst>
                                      </p:cBhvr>
                                      <p:to>
                                        <p:strVal val="visible"/>
                                      </p:to>
                                    </p:set>
                                    <p:animEffect transition="in" filter="blinds(horizontal)">
                                      <p:cBhvr>
                                        <p:cTn id="370" dur="500"/>
                                        <p:tgtEl>
                                          <p:spTgt spid="814"/>
                                        </p:tgtEl>
                                      </p:cBhvr>
                                    </p:animEffect>
                                  </p:childTnLst>
                                </p:cTn>
                              </p:par>
                            </p:childTnLst>
                          </p:cTn>
                        </p:par>
                      </p:childTnLst>
                    </p:cTn>
                  </p:par>
                  <p:par>
                    <p:cTn id="371" fill="hold">
                      <p:stCondLst>
                        <p:cond delay="indefinite"/>
                      </p:stCondLst>
                      <p:childTnLst>
                        <p:par>
                          <p:cTn id="372" fill="hold">
                            <p:stCondLst>
                              <p:cond delay="0"/>
                            </p:stCondLst>
                            <p:childTnLst>
                              <p:par>
                                <p:cTn id="373" presetID="1" presetClass="exit" presetSubtype="0" fill="hold" nodeType="clickEffect">
                                  <p:stCondLst>
                                    <p:cond delay="0"/>
                                  </p:stCondLst>
                                  <p:childTnLst>
                                    <p:set>
                                      <p:cBhvr>
                                        <p:cTn id="374" dur="1" fill="hold">
                                          <p:stCondLst>
                                            <p:cond delay="0"/>
                                          </p:stCondLst>
                                        </p:cTn>
                                        <p:tgtEl>
                                          <p:spTgt spid="47119"/>
                                        </p:tgtEl>
                                        <p:attrNameLst>
                                          <p:attrName>style.visibility</p:attrName>
                                        </p:attrNameLst>
                                      </p:cBhvr>
                                      <p:to>
                                        <p:strVal val="hidden"/>
                                      </p:to>
                                    </p:set>
                                  </p:childTnLst>
                                </p:cTn>
                              </p:par>
                            </p:childTnLst>
                          </p:cTn>
                        </p:par>
                        <p:par>
                          <p:cTn id="375" fill="hold">
                            <p:stCondLst>
                              <p:cond delay="0"/>
                            </p:stCondLst>
                            <p:childTnLst>
                              <p:par>
                                <p:cTn id="376" presetID="1" presetClass="entr" presetSubtype="0" fill="hold" nodeType="afterEffect">
                                  <p:stCondLst>
                                    <p:cond delay="0"/>
                                  </p:stCondLst>
                                  <p:childTnLst>
                                    <p:set>
                                      <p:cBhvr>
                                        <p:cTn id="377" dur="1" fill="hold">
                                          <p:stCondLst>
                                            <p:cond delay="0"/>
                                          </p:stCondLst>
                                        </p:cTn>
                                        <p:tgtEl>
                                          <p:spTgt spid="47120"/>
                                        </p:tgtEl>
                                        <p:attrNameLst>
                                          <p:attrName>style.visibility</p:attrName>
                                        </p:attrNameLst>
                                      </p:cBhvr>
                                      <p:to>
                                        <p:strVal val="visible"/>
                                      </p:to>
                                    </p:set>
                                  </p:childTnLst>
                                </p:cTn>
                              </p:par>
                              <p:par>
                                <p:cTn id="378" presetID="3" presetClass="entr" presetSubtype="10" fill="hold" grpId="0" nodeType="withEffect">
                                  <p:stCondLst>
                                    <p:cond delay="0"/>
                                  </p:stCondLst>
                                  <p:childTnLst>
                                    <p:set>
                                      <p:cBhvr>
                                        <p:cTn id="379" dur="1" fill="hold">
                                          <p:stCondLst>
                                            <p:cond delay="0"/>
                                          </p:stCondLst>
                                        </p:cTn>
                                        <p:tgtEl>
                                          <p:spTgt spid="800"/>
                                        </p:tgtEl>
                                        <p:attrNameLst>
                                          <p:attrName>style.visibility</p:attrName>
                                        </p:attrNameLst>
                                      </p:cBhvr>
                                      <p:to>
                                        <p:strVal val="visible"/>
                                      </p:to>
                                    </p:set>
                                    <p:animEffect transition="in" filter="blinds(horizontal)">
                                      <p:cBhvr>
                                        <p:cTn id="380" dur="500"/>
                                        <p:tgtEl>
                                          <p:spTgt spid="800"/>
                                        </p:tgtEl>
                                      </p:cBhvr>
                                    </p:animEffec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nodeType="clickEffect">
                                  <p:stCondLst>
                                    <p:cond delay="0"/>
                                  </p:stCondLst>
                                  <p:childTnLst>
                                    <p:set>
                                      <p:cBhvr>
                                        <p:cTn id="384" dur="1" fill="hold">
                                          <p:stCondLst>
                                            <p:cond delay="0"/>
                                          </p:stCondLst>
                                        </p:cTn>
                                        <p:tgtEl>
                                          <p:spTgt spid="47120"/>
                                        </p:tgtEl>
                                        <p:attrNameLst>
                                          <p:attrName>style.visibility</p:attrName>
                                        </p:attrNameLst>
                                      </p:cBhvr>
                                      <p:to>
                                        <p:strVal val="hidden"/>
                                      </p:to>
                                    </p:set>
                                  </p:childTnLst>
                                </p:cTn>
                              </p:par>
                            </p:childTnLst>
                          </p:cTn>
                        </p:par>
                        <p:par>
                          <p:cTn id="385" fill="hold">
                            <p:stCondLst>
                              <p:cond delay="0"/>
                            </p:stCondLst>
                            <p:childTnLst>
                              <p:par>
                                <p:cTn id="386" presetID="1" presetClass="entr" presetSubtype="0" fill="hold" nodeType="afterEffect">
                                  <p:stCondLst>
                                    <p:cond delay="0"/>
                                  </p:stCondLst>
                                  <p:childTnLst>
                                    <p:set>
                                      <p:cBhvr>
                                        <p:cTn id="387" dur="1" fill="hold">
                                          <p:stCondLst>
                                            <p:cond delay="0"/>
                                          </p:stCondLst>
                                        </p:cTn>
                                        <p:tgtEl>
                                          <p:spTgt spid="47121"/>
                                        </p:tgtEl>
                                        <p:attrNameLst>
                                          <p:attrName>style.visibility</p:attrName>
                                        </p:attrNameLst>
                                      </p:cBhvr>
                                      <p:to>
                                        <p:strVal val="visible"/>
                                      </p:to>
                                    </p:set>
                                  </p:childTnLst>
                                </p:cTn>
                              </p:par>
                              <p:par>
                                <p:cTn id="388" presetID="3" presetClass="entr" presetSubtype="10" fill="hold" grpId="0" nodeType="withEffect">
                                  <p:stCondLst>
                                    <p:cond delay="0"/>
                                  </p:stCondLst>
                                  <p:childTnLst>
                                    <p:set>
                                      <p:cBhvr>
                                        <p:cTn id="389" dur="1" fill="hold">
                                          <p:stCondLst>
                                            <p:cond delay="0"/>
                                          </p:stCondLst>
                                        </p:cTn>
                                        <p:tgtEl>
                                          <p:spTgt spid="801"/>
                                        </p:tgtEl>
                                        <p:attrNameLst>
                                          <p:attrName>style.visibility</p:attrName>
                                        </p:attrNameLst>
                                      </p:cBhvr>
                                      <p:to>
                                        <p:strVal val="visible"/>
                                      </p:to>
                                    </p:set>
                                    <p:animEffect transition="in" filter="blinds(horizontal)">
                                      <p:cBhvr>
                                        <p:cTn id="390" dur="500"/>
                                        <p:tgtEl>
                                          <p:spTgt spid="801"/>
                                        </p:tgtEl>
                                      </p:cBhvr>
                                    </p:animEffect>
                                  </p:childTnLst>
                                </p:cTn>
                              </p:par>
                            </p:childTnLst>
                          </p:cTn>
                        </p:par>
                      </p:childTnLst>
                    </p:cTn>
                  </p:par>
                  <p:par>
                    <p:cTn id="391" fill="hold">
                      <p:stCondLst>
                        <p:cond delay="indefinite"/>
                      </p:stCondLst>
                      <p:childTnLst>
                        <p:par>
                          <p:cTn id="392" fill="hold">
                            <p:stCondLst>
                              <p:cond delay="0"/>
                            </p:stCondLst>
                            <p:childTnLst>
                              <p:par>
                                <p:cTn id="393" presetID="1" presetClass="exit" presetSubtype="0" fill="hold" nodeType="clickEffect">
                                  <p:stCondLst>
                                    <p:cond delay="0"/>
                                  </p:stCondLst>
                                  <p:childTnLst>
                                    <p:set>
                                      <p:cBhvr>
                                        <p:cTn id="394" dur="1" fill="hold">
                                          <p:stCondLst>
                                            <p:cond delay="0"/>
                                          </p:stCondLst>
                                        </p:cTn>
                                        <p:tgtEl>
                                          <p:spTgt spid="47121"/>
                                        </p:tgtEl>
                                        <p:attrNameLst>
                                          <p:attrName>style.visibility</p:attrName>
                                        </p:attrNameLst>
                                      </p:cBhvr>
                                      <p:to>
                                        <p:strVal val="hidden"/>
                                      </p:to>
                                    </p:set>
                                  </p:childTnLst>
                                </p:cTn>
                              </p:par>
                            </p:childTnLst>
                          </p:cTn>
                        </p:par>
                        <p:par>
                          <p:cTn id="395" fill="hold">
                            <p:stCondLst>
                              <p:cond delay="0"/>
                            </p:stCondLst>
                            <p:childTnLst>
                              <p:par>
                                <p:cTn id="396" presetID="1" presetClass="entr" presetSubtype="0" fill="hold" nodeType="afterEffect">
                                  <p:stCondLst>
                                    <p:cond delay="0"/>
                                  </p:stCondLst>
                                  <p:childTnLst>
                                    <p:set>
                                      <p:cBhvr>
                                        <p:cTn id="397" dur="1" fill="hold">
                                          <p:stCondLst>
                                            <p:cond delay="0"/>
                                          </p:stCondLst>
                                        </p:cTn>
                                        <p:tgtEl>
                                          <p:spTgt spid="47126"/>
                                        </p:tgtEl>
                                        <p:attrNameLst>
                                          <p:attrName>style.visibility</p:attrName>
                                        </p:attrNameLst>
                                      </p:cBhvr>
                                      <p:to>
                                        <p:strVal val="visible"/>
                                      </p:to>
                                    </p:set>
                                  </p:childTnLst>
                                </p:cTn>
                              </p:par>
                              <p:par>
                                <p:cTn id="398" presetID="3" presetClass="entr" presetSubtype="10" fill="hold" grpId="0" nodeType="withEffect">
                                  <p:stCondLst>
                                    <p:cond delay="0"/>
                                  </p:stCondLst>
                                  <p:childTnLst>
                                    <p:set>
                                      <p:cBhvr>
                                        <p:cTn id="399" dur="1" fill="hold">
                                          <p:stCondLst>
                                            <p:cond delay="0"/>
                                          </p:stCondLst>
                                        </p:cTn>
                                        <p:tgtEl>
                                          <p:spTgt spid="802"/>
                                        </p:tgtEl>
                                        <p:attrNameLst>
                                          <p:attrName>style.visibility</p:attrName>
                                        </p:attrNameLst>
                                      </p:cBhvr>
                                      <p:to>
                                        <p:strVal val="visible"/>
                                      </p:to>
                                    </p:set>
                                    <p:animEffect transition="in" filter="blinds(horizontal)">
                                      <p:cBhvr>
                                        <p:cTn id="400" dur="500"/>
                                        <p:tgtEl>
                                          <p:spTgt spid="802"/>
                                        </p:tgtEl>
                                      </p:cBhvr>
                                    </p:animEffect>
                                  </p:childTnLst>
                                </p:cTn>
                              </p:par>
                            </p:childTnLst>
                          </p:cTn>
                        </p:par>
                      </p:childTnLst>
                    </p:cTn>
                  </p:par>
                  <p:par>
                    <p:cTn id="401" fill="hold">
                      <p:stCondLst>
                        <p:cond delay="indefinite"/>
                      </p:stCondLst>
                      <p:childTnLst>
                        <p:par>
                          <p:cTn id="402" fill="hold">
                            <p:stCondLst>
                              <p:cond delay="0"/>
                            </p:stCondLst>
                            <p:childTnLst>
                              <p:par>
                                <p:cTn id="403" presetID="1" presetClass="exit" presetSubtype="0" fill="hold" nodeType="clickEffect">
                                  <p:stCondLst>
                                    <p:cond delay="0"/>
                                  </p:stCondLst>
                                  <p:childTnLst>
                                    <p:set>
                                      <p:cBhvr>
                                        <p:cTn id="404" dur="1" fill="hold">
                                          <p:stCondLst>
                                            <p:cond delay="0"/>
                                          </p:stCondLst>
                                        </p:cTn>
                                        <p:tgtEl>
                                          <p:spTgt spid="47126"/>
                                        </p:tgtEl>
                                        <p:attrNameLst>
                                          <p:attrName>style.visibility</p:attrName>
                                        </p:attrNameLst>
                                      </p:cBhvr>
                                      <p:to>
                                        <p:strVal val="hidden"/>
                                      </p:to>
                                    </p:set>
                                  </p:childTnLst>
                                </p:cTn>
                              </p:par>
                            </p:childTnLst>
                          </p:cTn>
                        </p:par>
                        <p:par>
                          <p:cTn id="405" fill="hold">
                            <p:stCondLst>
                              <p:cond delay="0"/>
                            </p:stCondLst>
                            <p:childTnLst>
                              <p:par>
                                <p:cTn id="406" presetID="1" presetClass="entr" presetSubtype="0" fill="hold" nodeType="afterEffect">
                                  <p:stCondLst>
                                    <p:cond delay="0"/>
                                  </p:stCondLst>
                                  <p:childTnLst>
                                    <p:set>
                                      <p:cBhvr>
                                        <p:cTn id="407" dur="1" fill="hold">
                                          <p:stCondLst>
                                            <p:cond delay="0"/>
                                          </p:stCondLst>
                                        </p:cTn>
                                        <p:tgtEl>
                                          <p:spTgt spid="47122"/>
                                        </p:tgtEl>
                                        <p:attrNameLst>
                                          <p:attrName>style.visibility</p:attrName>
                                        </p:attrNameLst>
                                      </p:cBhvr>
                                      <p:to>
                                        <p:strVal val="visible"/>
                                      </p:to>
                                    </p:set>
                                  </p:childTnLst>
                                </p:cTn>
                              </p:par>
                              <p:par>
                                <p:cTn id="408" presetID="3" presetClass="entr" presetSubtype="10" fill="hold" grpId="0" nodeType="withEffect">
                                  <p:stCondLst>
                                    <p:cond delay="0"/>
                                  </p:stCondLst>
                                  <p:childTnLst>
                                    <p:set>
                                      <p:cBhvr>
                                        <p:cTn id="409" dur="1" fill="hold">
                                          <p:stCondLst>
                                            <p:cond delay="0"/>
                                          </p:stCondLst>
                                        </p:cTn>
                                        <p:tgtEl>
                                          <p:spTgt spid="815"/>
                                        </p:tgtEl>
                                        <p:attrNameLst>
                                          <p:attrName>style.visibility</p:attrName>
                                        </p:attrNameLst>
                                      </p:cBhvr>
                                      <p:to>
                                        <p:strVal val="visible"/>
                                      </p:to>
                                    </p:set>
                                    <p:animEffect transition="in" filter="blinds(horizontal)">
                                      <p:cBhvr>
                                        <p:cTn id="410" dur="500"/>
                                        <p:tgtEl>
                                          <p:spTgt spid="815"/>
                                        </p:tgtEl>
                                      </p:cBhvr>
                                    </p:animEffec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nodeType="clickEffect">
                                  <p:stCondLst>
                                    <p:cond delay="0"/>
                                  </p:stCondLst>
                                  <p:childTnLst>
                                    <p:set>
                                      <p:cBhvr>
                                        <p:cTn id="414" dur="1" fill="hold">
                                          <p:stCondLst>
                                            <p:cond delay="0"/>
                                          </p:stCondLst>
                                        </p:cTn>
                                        <p:tgtEl>
                                          <p:spTgt spid="47122"/>
                                        </p:tgtEl>
                                        <p:attrNameLst>
                                          <p:attrName>style.visibility</p:attrName>
                                        </p:attrNameLst>
                                      </p:cBhvr>
                                      <p:to>
                                        <p:strVal val="hidden"/>
                                      </p:to>
                                    </p:set>
                                  </p:childTnLst>
                                </p:cTn>
                              </p:par>
                            </p:childTnLst>
                          </p:cTn>
                        </p:par>
                        <p:par>
                          <p:cTn id="415" fill="hold">
                            <p:stCondLst>
                              <p:cond delay="0"/>
                            </p:stCondLst>
                            <p:childTnLst>
                              <p:par>
                                <p:cTn id="416" presetID="1" presetClass="entr" presetSubtype="0" fill="hold" nodeType="afterEffect">
                                  <p:stCondLst>
                                    <p:cond delay="0"/>
                                  </p:stCondLst>
                                  <p:childTnLst>
                                    <p:set>
                                      <p:cBhvr>
                                        <p:cTn id="417" dur="1" fill="hold">
                                          <p:stCondLst>
                                            <p:cond delay="0"/>
                                          </p:stCondLst>
                                        </p:cTn>
                                        <p:tgtEl>
                                          <p:spTgt spid="47123"/>
                                        </p:tgtEl>
                                        <p:attrNameLst>
                                          <p:attrName>style.visibility</p:attrName>
                                        </p:attrNameLst>
                                      </p:cBhvr>
                                      <p:to>
                                        <p:strVal val="visible"/>
                                      </p:to>
                                    </p:set>
                                  </p:childTnLst>
                                </p:cTn>
                              </p:par>
                            </p:childTnLst>
                          </p:cTn>
                        </p:par>
                      </p:childTnLst>
                    </p:cTn>
                  </p:par>
                  <p:par>
                    <p:cTn id="418" fill="hold">
                      <p:stCondLst>
                        <p:cond delay="indefinite"/>
                      </p:stCondLst>
                      <p:childTnLst>
                        <p:par>
                          <p:cTn id="419" fill="hold">
                            <p:stCondLst>
                              <p:cond delay="0"/>
                            </p:stCondLst>
                            <p:childTnLst>
                              <p:par>
                                <p:cTn id="420" presetID="1" presetClass="exit" presetSubtype="0" fill="hold" nodeType="clickEffect">
                                  <p:stCondLst>
                                    <p:cond delay="0"/>
                                  </p:stCondLst>
                                  <p:childTnLst>
                                    <p:set>
                                      <p:cBhvr>
                                        <p:cTn id="421" dur="1" fill="hold">
                                          <p:stCondLst>
                                            <p:cond delay="0"/>
                                          </p:stCondLst>
                                        </p:cTn>
                                        <p:tgtEl>
                                          <p:spTgt spid="47123"/>
                                        </p:tgtEl>
                                        <p:attrNameLst>
                                          <p:attrName>style.visibility</p:attrName>
                                        </p:attrNameLst>
                                      </p:cBhvr>
                                      <p:to>
                                        <p:strVal val="hidden"/>
                                      </p:to>
                                    </p:set>
                                  </p:childTnLst>
                                </p:cTn>
                              </p:par>
                            </p:childTnLst>
                          </p:cTn>
                        </p:par>
                        <p:par>
                          <p:cTn id="422" fill="hold">
                            <p:stCondLst>
                              <p:cond delay="0"/>
                            </p:stCondLst>
                            <p:childTnLst>
                              <p:par>
                                <p:cTn id="423" presetID="1" presetClass="entr" presetSubtype="0" fill="hold" nodeType="afterEffect">
                                  <p:stCondLst>
                                    <p:cond delay="0"/>
                                  </p:stCondLst>
                                  <p:childTnLst>
                                    <p:set>
                                      <p:cBhvr>
                                        <p:cTn id="424" dur="1" fill="hold">
                                          <p:stCondLst>
                                            <p:cond delay="0"/>
                                          </p:stCondLst>
                                        </p:cTn>
                                        <p:tgtEl>
                                          <p:spTgt spid="47124"/>
                                        </p:tgtEl>
                                        <p:attrNameLst>
                                          <p:attrName>style.visibility</p:attrName>
                                        </p:attrNameLst>
                                      </p:cBhvr>
                                      <p:to>
                                        <p:strVal val="visible"/>
                                      </p:to>
                                    </p:set>
                                  </p:childTnLst>
                                </p:cTn>
                              </p:par>
                            </p:childTnLst>
                          </p:cTn>
                        </p:par>
                      </p:childTnLst>
                    </p:cTn>
                  </p:par>
                  <p:par>
                    <p:cTn id="425" fill="hold">
                      <p:stCondLst>
                        <p:cond delay="indefinite"/>
                      </p:stCondLst>
                      <p:childTnLst>
                        <p:par>
                          <p:cTn id="426" fill="hold">
                            <p:stCondLst>
                              <p:cond delay="0"/>
                            </p:stCondLst>
                            <p:childTnLst>
                              <p:par>
                                <p:cTn id="427" presetID="1" presetClass="exit" presetSubtype="0" fill="hold" nodeType="clickEffect">
                                  <p:stCondLst>
                                    <p:cond delay="0"/>
                                  </p:stCondLst>
                                  <p:childTnLst>
                                    <p:set>
                                      <p:cBhvr>
                                        <p:cTn id="428" dur="1" fill="hold">
                                          <p:stCondLst>
                                            <p:cond delay="0"/>
                                          </p:stCondLst>
                                        </p:cTn>
                                        <p:tgtEl>
                                          <p:spTgt spid="47124"/>
                                        </p:tgtEl>
                                        <p:attrNameLst>
                                          <p:attrName>style.visibility</p:attrName>
                                        </p:attrNameLst>
                                      </p:cBhvr>
                                      <p:to>
                                        <p:strVal val="hidden"/>
                                      </p:to>
                                    </p:set>
                                  </p:childTnLst>
                                </p:cTn>
                              </p:par>
                            </p:childTnLst>
                          </p:cTn>
                        </p:par>
                        <p:par>
                          <p:cTn id="429" fill="hold">
                            <p:stCondLst>
                              <p:cond delay="0"/>
                            </p:stCondLst>
                            <p:childTnLst>
                              <p:par>
                                <p:cTn id="430" presetID="1" presetClass="entr" presetSubtype="0" fill="hold" nodeType="afterEffect">
                                  <p:stCondLst>
                                    <p:cond delay="0"/>
                                  </p:stCondLst>
                                  <p:childTnLst>
                                    <p:set>
                                      <p:cBhvr>
                                        <p:cTn id="431" dur="1" fill="hold">
                                          <p:stCondLst>
                                            <p:cond delay="0"/>
                                          </p:stCondLst>
                                        </p:cTn>
                                        <p:tgtEl>
                                          <p:spTgt spid="47125"/>
                                        </p:tgtEl>
                                        <p:attrNameLst>
                                          <p:attrName>style.visibility</p:attrName>
                                        </p:attrNameLst>
                                      </p:cBhvr>
                                      <p:to>
                                        <p:strVal val="visible"/>
                                      </p:to>
                                    </p:set>
                                  </p:childTnLst>
                                </p:cTn>
                              </p:par>
                            </p:childTnLst>
                          </p:cTn>
                        </p:par>
                      </p:childTnLst>
                    </p:cTn>
                  </p:par>
                  <p:par>
                    <p:cTn id="432" fill="hold">
                      <p:stCondLst>
                        <p:cond delay="indefinite"/>
                      </p:stCondLst>
                      <p:childTnLst>
                        <p:par>
                          <p:cTn id="433" fill="hold">
                            <p:stCondLst>
                              <p:cond delay="0"/>
                            </p:stCondLst>
                            <p:childTnLst>
                              <p:par>
                                <p:cTn id="434" presetID="1" presetClass="exit" presetSubtype="0" fill="hold" nodeType="clickEffect">
                                  <p:stCondLst>
                                    <p:cond delay="0"/>
                                  </p:stCondLst>
                                  <p:childTnLst>
                                    <p:set>
                                      <p:cBhvr>
                                        <p:cTn id="435" dur="1" fill="hold">
                                          <p:stCondLst>
                                            <p:cond delay="0"/>
                                          </p:stCondLst>
                                        </p:cTn>
                                        <p:tgtEl>
                                          <p:spTgt spid="47125"/>
                                        </p:tgtEl>
                                        <p:attrNameLst>
                                          <p:attrName>style.visibility</p:attrName>
                                        </p:attrNameLst>
                                      </p:cBhvr>
                                      <p:to>
                                        <p:strVal val="hidden"/>
                                      </p:to>
                                    </p:set>
                                  </p:childTnLst>
                                </p:cTn>
                              </p:par>
                            </p:childTnLst>
                          </p:cTn>
                        </p:par>
                        <p:par>
                          <p:cTn id="436" fill="hold">
                            <p:stCondLst>
                              <p:cond delay="0"/>
                            </p:stCondLst>
                            <p:childTnLst>
                              <p:par>
                                <p:cTn id="437" presetID="1" presetClass="entr" presetSubtype="0" fill="hold" nodeType="afterEffect">
                                  <p:stCondLst>
                                    <p:cond delay="0"/>
                                  </p:stCondLst>
                                  <p:childTnLst>
                                    <p:set>
                                      <p:cBhvr>
                                        <p:cTn id="438" dur="1" fill="hold">
                                          <p:stCondLst>
                                            <p:cond delay="0"/>
                                          </p:stCondLst>
                                        </p:cTn>
                                        <p:tgtEl>
                                          <p:spTgt spid="47127"/>
                                        </p:tgtEl>
                                        <p:attrNameLst>
                                          <p:attrName>style.visibility</p:attrName>
                                        </p:attrNameLst>
                                      </p:cBhvr>
                                      <p:to>
                                        <p:strVal val="visible"/>
                                      </p:to>
                                    </p:set>
                                  </p:childTnLst>
                                </p:cTn>
                              </p:par>
                            </p:childTnLst>
                          </p:cTn>
                        </p:par>
                      </p:childTnLst>
                    </p:cTn>
                  </p:par>
                  <p:par>
                    <p:cTn id="439" fill="hold">
                      <p:stCondLst>
                        <p:cond delay="indefinite"/>
                      </p:stCondLst>
                      <p:childTnLst>
                        <p:par>
                          <p:cTn id="440" fill="hold">
                            <p:stCondLst>
                              <p:cond delay="0"/>
                            </p:stCondLst>
                            <p:childTnLst>
                              <p:par>
                                <p:cTn id="441" presetID="1" presetClass="exit" presetSubtype="0" fill="hold" nodeType="clickEffect">
                                  <p:stCondLst>
                                    <p:cond delay="0"/>
                                  </p:stCondLst>
                                  <p:childTnLst>
                                    <p:set>
                                      <p:cBhvr>
                                        <p:cTn id="442" dur="1" fill="hold">
                                          <p:stCondLst>
                                            <p:cond delay="0"/>
                                          </p:stCondLst>
                                        </p:cTn>
                                        <p:tgtEl>
                                          <p:spTgt spid="47127"/>
                                        </p:tgtEl>
                                        <p:attrNameLst>
                                          <p:attrName>style.visibility</p:attrName>
                                        </p:attrNameLst>
                                      </p:cBhvr>
                                      <p:to>
                                        <p:strVal val="hidden"/>
                                      </p:to>
                                    </p:set>
                                  </p:childTnLst>
                                </p:cTn>
                              </p:par>
                            </p:childTnLst>
                          </p:cTn>
                        </p:par>
                        <p:par>
                          <p:cTn id="443" fill="hold">
                            <p:stCondLst>
                              <p:cond delay="0"/>
                            </p:stCondLst>
                            <p:childTnLst>
                              <p:par>
                                <p:cTn id="444" presetID="1" presetClass="entr" presetSubtype="0" fill="hold" nodeType="afterEffect">
                                  <p:stCondLst>
                                    <p:cond delay="0"/>
                                  </p:stCondLst>
                                  <p:childTnLst>
                                    <p:set>
                                      <p:cBhvr>
                                        <p:cTn id="445" dur="1" fill="hold">
                                          <p:stCondLst>
                                            <p:cond delay="0"/>
                                          </p:stCondLst>
                                        </p:cTn>
                                        <p:tgtEl>
                                          <p:spTgt spid="47128"/>
                                        </p:tgtEl>
                                        <p:attrNameLst>
                                          <p:attrName>style.visibility</p:attrName>
                                        </p:attrNameLst>
                                      </p:cBhvr>
                                      <p:to>
                                        <p:strVal val="visible"/>
                                      </p:to>
                                    </p:set>
                                  </p:childTnLst>
                                </p:cTn>
                              </p:par>
                              <p:par>
                                <p:cTn id="446" presetID="3" presetClass="entr" presetSubtype="10" fill="hold" grpId="0" nodeType="withEffect">
                                  <p:stCondLst>
                                    <p:cond delay="0"/>
                                  </p:stCondLst>
                                  <p:childTnLst>
                                    <p:set>
                                      <p:cBhvr>
                                        <p:cTn id="447" dur="1" fill="hold">
                                          <p:stCondLst>
                                            <p:cond delay="0"/>
                                          </p:stCondLst>
                                        </p:cTn>
                                        <p:tgtEl>
                                          <p:spTgt spid="816"/>
                                        </p:tgtEl>
                                        <p:attrNameLst>
                                          <p:attrName>style.visibility</p:attrName>
                                        </p:attrNameLst>
                                      </p:cBhvr>
                                      <p:to>
                                        <p:strVal val="visible"/>
                                      </p:to>
                                    </p:set>
                                    <p:animEffect transition="in" filter="blinds(horizontal)">
                                      <p:cBhvr>
                                        <p:cTn id="448" dur="500"/>
                                        <p:tgtEl>
                                          <p:spTgt spid="816"/>
                                        </p:tgtEl>
                                      </p:cBhvr>
                                    </p:animEffect>
                                  </p:childTnLst>
                                </p:cTn>
                              </p:par>
                            </p:childTnLst>
                          </p:cTn>
                        </p:par>
                      </p:childTnLst>
                    </p:cTn>
                  </p:par>
                  <p:par>
                    <p:cTn id="449" fill="hold">
                      <p:stCondLst>
                        <p:cond delay="indefinite"/>
                      </p:stCondLst>
                      <p:childTnLst>
                        <p:par>
                          <p:cTn id="450" fill="hold">
                            <p:stCondLst>
                              <p:cond delay="0"/>
                            </p:stCondLst>
                            <p:childTnLst>
                              <p:par>
                                <p:cTn id="451" presetID="1" presetClass="exit" presetSubtype="0" fill="hold" nodeType="clickEffect">
                                  <p:stCondLst>
                                    <p:cond delay="0"/>
                                  </p:stCondLst>
                                  <p:childTnLst>
                                    <p:set>
                                      <p:cBhvr>
                                        <p:cTn id="452" dur="1" fill="hold">
                                          <p:stCondLst>
                                            <p:cond delay="0"/>
                                          </p:stCondLst>
                                        </p:cTn>
                                        <p:tgtEl>
                                          <p:spTgt spid="47128"/>
                                        </p:tgtEl>
                                        <p:attrNameLst>
                                          <p:attrName>style.visibility</p:attrName>
                                        </p:attrNameLst>
                                      </p:cBhvr>
                                      <p:to>
                                        <p:strVal val="hidden"/>
                                      </p:to>
                                    </p:set>
                                  </p:childTnLst>
                                </p:cTn>
                              </p:par>
                            </p:childTnLst>
                          </p:cTn>
                        </p:par>
                        <p:par>
                          <p:cTn id="453" fill="hold">
                            <p:stCondLst>
                              <p:cond delay="0"/>
                            </p:stCondLst>
                            <p:childTnLst>
                              <p:par>
                                <p:cTn id="454" presetID="1" presetClass="entr" presetSubtype="0" fill="hold" nodeType="afterEffect">
                                  <p:stCondLst>
                                    <p:cond delay="0"/>
                                  </p:stCondLst>
                                  <p:childTnLst>
                                    <p:set>
                                      <p:cBhvr>
                                        <p:cTn id="455" dur="1" fill="hold">
                                          <p:stCondLst>
                                            <p:cond delay="0"/>
                                          </p:stCondLst>
                                        </p:cTn>
                                        <p:tgtEl>
                                          <p:spTgt spid="47129"/>
                                        </p:tgtEl>
                                        <p:attrNameLst>
                                          <p:attrName>style.visibility</p:attrName>
                                        </p:attrNameLst>
                                      </p:cBhvr>
                                      <p:to>
                                        <p:strVal val="visible"/>
                                      </p:to>
                                    </p:set>
                                  </p:childTnLst>
                                </p:cTn>
                              </p:par>
                              <p:par>
                                <p:cTn id="456" presetID="3" presetClass="entr" presetSubtype="10" fill="hold" grpId="0" nodeType="withEffect">
                                  <p:stCondLst>
                                    <p:cond delay="0"/>
                                  </p:stCondLst>
                                  <p:childTnLst>
                                    <p:set>
                                      <p:cBhvr>
                                        <p:cTn id="457" dur="1" fill="hold">
                                          <p:stCondLst>
                                            <p:cond delay="0"/>
                                          </p:stCondLst>
                                        </p:cTn>
                                        <p:tgtEl>
                                          <p:spTgt spid="817"/>
                                        </p:tgtEl>
                                        <p:attrNameLst>
                                          <p:attrName>style.visibility</p:attrName>
                                        </p:attrNameLst>
                                      </p:cBhvr>
                                      <p:to>
                                        <p:strVal val="visible"/>
                                      </p:to>
                                    </p:set>
                                    <p:animEffect transition="in" filter="blinds(horizontal)">
                                      <p:cBhvr>
                                        <p:cTn id="458" dur="500"/>
                                        <p:tgtEl>
                                          <p:spTgt spid="817"/>
                                        </p:tgtEl>
                                      </p:cBhvr>
                                    </p:animEffect>
                                  </p:childTnLst>
                                </p:cTn>
                              </p:par>
                            </p:childTnLst>
                          </p:cTn>
                        </p:par>
                      </p:childTnLst>
                    </p:cTn>
                  </p:par>
                  <p:par>
                    <p:cTn id="459" fill="hold">
                      <p:stCondLst>
                        <p:cond delay="indefinite"/>
                      </p:stCondLst>
                      <p:childTnLst>
                        <p:par>
                          <p:cTn id="460" fill="hold">
                            <p:stCondLst>
                              <p:cond delay="0"/>
                            </p:stCondLst>
                            <p:childTnLst>
                              <p:par>
                                <p:cTn id="461" presetID="1" presetClass="exit" presetSubtype="0" fill="hold" nodeType="clickEffect">
                                  <p:stCondLst>
                                    <p:cond delay="0"/>
                                  </p:stCondLst>
                                  <p:childTnLst>
                                    <p:set>
                                      <p:cBhvr>
                                        <p:cTn id="462" dur="1" fill="hold">
                                          <p:stCondLst>
                                            <p:cond delay="0"/>
                                          </p:stCondLst>
                                        </p:cTn>
                                        <p:tgtEl>
                                          <p:spTgt spid="47129"/>
                                        </p:tgtEl>
                                        <p:attrNameLst>
                                          <p:attrName>style.visibility</p:attrName>
                                        </p:attrNameLst>
                                      </p:cBhvr>
                                      <p:to>
                                        <p:strVal val="hidden"/>
                                      </p:to>
                                    </p:set>
                                  </p:childTnLst>
                                </p:cTn>
                              </p:par>
                            </p:childTnLst>
                          </p:cTn>
                        </p:par>
                        <p:par>
                          <p:cTn id="463" fill="hold">
                            <p:stCondLst>
                              <p:cond delay="0"/>
                            </p:stCondLst>
                            <p:childTnLst>
                              <p:par>
                                <p:cTn id="464" presetID="1" presetClass="entr" presetSubtype="0" fill="hold" nodeType="afterEffect">
                                  <p:stCondLst>
                                    <p:cond delay="0"/>
                                  </p:stCondLst>
                                  <p:childTnLst>
                                    <p:set>
                                      <p:cBhvr>
                                        <p:cTn id="465" dur="1" fill="hold">
                                          <p:stCondLst>
                                            <p:cond delay="0"/>
                                          </p:stCondLst>
                                        </p:cTn>
                                        <p:tgtEl>
                                          <p:spTgt spid="47134"/>
                                        </p:tgtEl>
                                        <p:attrNameLst>
                                          <p:attrName>style.visibility</p:attrName>
                                        </p:attrNameLst>
                                      </p:cBhvr>
                                      <p:to>
                                        <p:strVal val="visible"/>
                                      </p:to>
                                    </p:set>
                                  </p:childTnLst>
                                </p:cTn>
                              </p:par>
                              <p:par>
                                <p:cTn id="466" presetID="3" presetClass="entr" presetSubtype="10" fill="hold" grpId="0" nodeType="withEffect">
                                  <p:stCondLst>
                                    <p:cond delay="0"/>
                                  </p:stCondLst>
                                  <p:childTnLst>
                                    <p:set>
                                      <p:cBhvr>
                                        <p:cTn id="467" dur="1" fill="hold">
                                          <p:stCondLst>
                                            <p:cond delay="0"/>
                                          </p:stCondLst>
                                        </p:cTn>
                                        <p:tgtEl>
                                          <p:spTgt spid="818"/>
                                        </p:tgtEl>
                                        <p:attrNameLst>
                                          <p:attrName>style.visibility</p:attrName>
                                        </p:attrNameLst>
                                      </p:cBhvr>
                                      <p:to>
                                        <p:strVal val="visible"/>
                                      </p:to>
                                    </p:set>
                                    <p:animEffect transition="in" filter="blinds(horizontal)">
                                      <p:cBhvr>
                                        <p:cTn id="468" dur="500"/>
                                        <p:tgtEl>
                                          <p:spTgt spid="818"/>
                                        </p:tgtEl>
                                      </p:cBhvr>
                                    </p:animEffect>
                                  </p:childTnLst>
                                </p:cTn>
                              </p:par>
                            </p:childTnLst>
                          </p:cTn>
                        </p:par>
                      </p:childTnLst>
                    </p:cTn>
                  </p:par>
                  <p:par>
                    <p:cTn id="469" fill="hold">
                      <p:stCondLst>
                        <p:cond delay="indefinite"/>
                      </p:stCondLst>
                      <p:childTnLst>
                        <p:par>
                          <p:cTn id="470" fill="hold">
                            <p:stCondLst>
                              <p:cond delay="0"/>
                            </p:stCondLst>
                            <p:childTnLst>
                              <p:par>
                                <p:cTn id="471" presetID="1" presetClass="exit" presetSubtype="0" fill="hold" nodeType="clickEffect">
                                  <p:stCondLst>
                                    <p:cond delay="0"/>
                                  </p:stCondLst>
                                  <p:childTnLst>
                                    <p:set>
                                      <p:cBhvr>
                                        <p:cTn id="472" dur="1" fill="hold">
                                          <p:stCondLst>
                                            <p:cond delay="0"/>
                                          </p:stCondLst>
                                        </p:cTn>
                                        <p:tgtEl>
                                          <p:spTgt spid="47134"/>
                                        </p:tgtEl>
                                        <p:attrNameLst>
                                          <p:attrName>style.visibility</p:attrName>
                                        </p:attrNameLst>
                                      </p:cBhvr>
                                      <p:to>
                                        <p:strVal val="hidden"/>
                                      </p:to>
                                    </p:set>
                                  </p:childTnLst>
                                </p:cTn>
                              </p:par>
                            </p:childTnLst>
                          </p:cTn>
                        </p:par>
                        <p:par>
                          <p:cTn id="473" fill="hold">
                            <p:stCondLst>
                              <p:cond delay="0"/>
                            </p:stCondLst>
                            <p:childTnLst>
                              <p:par>
                                <p:cTn id="474" presetID="1" presetClass="entr" presetSubtype="0" fill="hold" nodeType="afterEffect">
                                  <p:stCondLst>
                                    <p:cond delay="0"/>
                                  </p:stCondLst>
                                  <p:childTnLst>
                                    <p:set>
                                      <p:cBhvr>
                                        <p:cTn id="475" dur="1" fill="hold">
                                          <p:stCondLst>
                                            <p:cond delay="0"/>
                                          </p:stCondLst>
                                        </p:cTn>
                                        <p:tgtEl>
                                          <p:spTgt spid="47130"/>
                                        </p:tgtEl>
                                        <p:attrNameLst>
                                          <p:attrName>style.visibility</p:attrName>
                                        </p:attrNameLst>
                                      </p:cBhvr>
                                      <p:to>
                                        <p:strVal val="visible"/>
                                      </p:to>
                                    </p:set>
                                  </p:childTnLst>
                                </p:cTn>
                              </p:par>
                            </p:childTnLst>
                          </p:cTn>
                        </p:par>
                      </p:childTnLst>
                    </p:cTn>
                  </p:par>
                  <p:par>
                    <p:cTn id="476" fill="hold">
                      <p:stCondLst>
                        <p:cond delay="indefinite"/>
                      </p:stCondLst>
                      <p:childTnLst>
                        <p:par>
                          <p:cTn id="477" fill="hold">
                            <p:stCondLst>
                              <p:cond delay="0"/>
                            </p:stCondLst>
                            <p:childTnLst>
                              <p:par>
                                <p:cTn id="478" presetID="1" presetClass="exit" presetSubtype="0" fill="hold" nodeType="clickEffect">
                                  <p:stCondLst>
                                    <p:cond delay="0"/>
                                  </p:stCondLst>
                                  <p:childTnLst>
                                    <p:set>
                                      <p:cBhvr>
                                        <p:cTn id="479" dur="1" fill="hold">
                                          <p:stCondLst>
                                            <p:cond delay="0"/>
                                          </p:stCondLst>
                                        </p:cTn>
                                        <p:tgtEl>
                                          <p:spTgt spid="47130"/>
                                        </p:tgtEl>
                                        <p:attrNameLst>
                                          <p:attrName>style.visibility</p:attrName>
                                        </p:attrNameLst>
                                      </p:cBhvr>
                                      <p:to>
                                        <p:strVal val="hidden"/>
                                      </p:to>
                                    </p:set>
                                  </p:childTnLst>
                                </p:cTn>
                              </p:par>
                            </p:childTnLst>
                          </p:cTn>
                        </p:par>
                        <p:par>
                          <p:cTn id="480" fill="hold">
                            <p:stCondLst>
                              <p:cond delay="0"/>
                            </p:stCondLst>
                            <p:childTnLst>
                              <p:par>
                                <p:cTn id="481" presetID="1" presetClass="entr" presetSubtype="0" fill="hold" nodeType="afterEffect">
                                  <p:stCondLst>
                                    <p:cond delay="0"/>
                                  </p:stCondLst>
                                  <p:childTnLst>
                                    <p:set>
                                      <p:cBhvr>
                                        <p:cTn id="482" dur="1" fill="hold">
                                          <p:stCondLst>
                                            <p:cond delay="0"/>
                                          </p:stCondLst>
                                        </p:cTn>
                                        <p:tgtEl>
                                          <p:spTgt spid="47131"/>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xit" presetSubtype="0" fill="hold" nodeType="clickEffect">
                                  <p:stCondLst>
                                    <p:cond delay="0"/>
                                  </p:stCondLst>
                                  <p:childTnLst>
                                    <p:set>
                                      <p:cBhvr>
                                        <p:cTn id="486" dur="1" fill="hold">
                                          <p:stCondLst>
                                            <p:cond delay="0"/>
                                          </p:stCondLst>
                                        </p:cTn>
                                        <p:tgtEl>
                                          <p:spTgt spid="47131"/>
                                        </p:tgtEl>
                                        <p:attrNameLst>
                                          <p:attrName>style.visibility</p:attrName>
                                        </p:attrNameLst>
                                      </p:cBhvr>
                                      <p:to>
                                        <p:strVal val="hidden"/>
                                      </p:to>
                                    </p:set>
                                  </p:childTnLst>
                                </p:cTn>
                              </p:par>
                            </p:childTnLst>
                          </p:cTn>
                        </p:par>
                        <p:par>
                          <p:cTn id="487" fill="hold">
                            <p:stCondLst>
                              <p:cond delay="0"/>
                            </p:stCondLst>
                            <p:childTnLst>
                              <p:par>
                                <p:cTn id="488" presetID="1" presetClass="entr" presetSubtype="0" fill="hold" nodeType="afterEffect">
                                  <p:stCondLst>
                                    <p:cond delay="0"/>
                                  </p:stCondLst>
                                  <p:childTnLst>
                                    <p:set>
                                      <p:cBhvr>
                                        <p:cTn id="489" dur="1" fill="hold">
                                          <p:stCondLst>
                                            <p:cond delay="0"/>
                                          </p:stCondLst>
                                        </p:cTn>
                                        <p:tgtEl>
                                          <p:spTgt spid="47132"/>
                                        </p:tgtEl>
                                        <p:attrNameLst>
                                          <p:attrName>style.visibility</p:attrName>
                                        </p:attrNameLst>
                                      </p:cBhvr>
                                      <p:to>
                                        <p:strVal val="visible"/>
                                      </p:to>
                                    </p:set>
                                  </p:childTnLst>
                                </p:cTn>
                              </p:par>
                            </p:childTnLst>
                          </p:cTn>
                        </p:par>
                      </p:childTnLst>
                    </p:cTn>
                  </p:par>
                  <p:par>
                    <p:cTn id="490" fill="hold">
                      <p:stCondLst>
                        <p:cond delay="indefinite"/>
                      </p:stCondLst>
                      <p:childTnLst>
                        <p:par>
                          <p:cTn id="491" fill="hold">
                            <p:stCondLst>
                              <p:cond delay="0"/>
                            </p:stCondLst>
                            <p:childTnLst>
                              <p:par>
                                <p:cTn id="492" presetID="1" presetClass="exit" presetSubtype="0" fill="hold" nodeType="clickEffect">
                                  <p:stCondLst>
                                    <p:cond delay="0"/>
                                  </p:stCondLst>
                                  <p:childTnLst>
                                    <p:set>
                                      <p:cBhvr>
                                        <p:cTn id="493" dur="1" fill="hold">
                                          <p:stCondLst>
                                            <p:cond delay="0"/>
                                          </p:stCondLst>
                                        </p:cTn>
                                        <p:tgtEl>
                                          <p:spTgt spid="47132"/>
                                        </p:tgtEl>
                                        <p:attrNameLst>
                                          <p:attrName>style.visibility</p:attrName>
                                        </p:attrNameLst>
                                      </p:cBhvr>
                                      <p:to>
                                        <p:strVal val="hidden"/>
                                      </p:to>
                                    </p:set>
                                  </p:childTnLst>
                                </p:cTn>
                              </p:par>
                            </p:childTnLst>
                          </p:cTn>
                        </p:par>
                        <p:par>
                          <p:cTn id="494" fill="hold">
                            <p:stCondLst>
                              <p:cond delay="0"/>
                            </p:stCondLst>
                            <p:childTnLst>
                              <p:par>
                                <p:cTn id="495" presetID="1" presetClass="entr" presetSubtype="0" fill="hold" nodeType="afterEffect">
                                  <p:stCondLst>
                                    <p:cond delay="0"/>
                                  </p:stCondLst>
                                  <p:childTnLst>
                                    <p:set>
                                      <p:cBhvr>
                                        <p:cTn id="496" dur="1" fill="hold">
                                          <p:stCondLst>
                                            <p:cond delay="0"/>
                                          </p:stCondLst>
                                        </p:cTn>
                                        <p:tgtEl>
                                          <p:spTgt spid="47133"/>
                                        </p:tgtEl>
                                        <p:attrNameLst>
                                          <p:attrName>style.visibility</p:attrName>
                                        </p:attrNameLst>
                                      </p:cBhvr>
                                      <p:to>
                                        <p:strVal val="visible"/>
                                      </p:to>
                                    </p:set>
                                  </p:childTnLst>
                                </p:cTn>
                              </p:par>
                            </p:childTnLst>
                          </p:cTn>
                        </p:par>
                      </p:childTnLst>
                    </p:cTn>
                  </p:par>
                  <p:par>
                    <p:cTn id="497" fill="hold">
                      <p:stCondLst>
                        <p:cond delay="indefinite"/>
                      </p:stCondLst>
                      <p:childTnLst>
                        <p:par>
                          <p:cTn id="498" fill="hold">
                            <p:stCondLst>
                              <p:cond delay="0"/>
                            </p:stCondLst>
                            <p:childTnLst>
                              <p:par>
                                <p:cTn id="499" presetID="1" presetClass="exit" presetSubtype="0" fill="hold" nodeType="clickEffect">
                                  <p:stCondLst>
                                    <p:cond delay="0"/>
                                  </p:stCondLst>
                                  <p:childTnLst>
                                    <p:set>
                                      <p:cBhvr>
                                        <p:cTn id="500" dur="1" fill="hold">
                                          <p:stCondLst>
                                            <p:cond delay="0"/>
                                          </p:stCondLst>
                                        </p:cTn>
                                        <p:tgtEl>
                                          <p:spTgt spid="47133"/>
                                        </p:tgtEl>
                                        <p:attrNameLst>
                                          <p:attrName>style.visibility</p:attrName>
                                        </p:attrNameLst>
                                      </p:cBhvr>
                                      <p:to>
                                        <p:strVal val="hidden"/>
                                      </p:to>
                                    </p:set>
                                  </p:childTnLst>
                                </p:cTn>
                              </p:par>
                            </p:childTnLst>
                          </p:cTn>
                        </p:par>
                        <p:par>
                          <p:cTn id="501" fill="hold">
                            <p:stCondLst>
                              <p:cond delay="0"/>
                            </p:stCondLst>
                            <p:childTnLst>
                              <p:par>
                                <p:cTn id="502" presetID="1" presetClass="entr" presetSubtype="0" fill="hold" nodeType="afterEffect">
                                  <p:stCondLst>
                                    <p:cond delay="0"/>
                                  </p:stCondLst>
                                  <p:childTnLst>
                                    <p:set>
                                      <p:cBhvr>
                                        <p:cTn id="503" dur="1" fill="hold">
                                          <p:stCondLst>
                                            <p:cond delay="0"/>
                                          </p:stCondLst>
                                        </p:cTn>
                                        <p:tgtEl>
                                          <p:spTgt spid="47135"/>
                                        </p:tgtEl>
                                        <p:attrNameLst>
                                          <p:attrName>style.visibility</p:attrName>
                                        </p:attrNameLst>
                                      </p:cBhvr>
                                      <p:to>
                                        <p:strVal val="visible"/>
                                      </p:to>
                                    </p:set>
                                  </p:childTnLst>
                                </p:cTn>
                              </p:par>
                            </p:childTnLst>
                          </p:cTn>
                        </p:par>
                      </p:childTnLst>
                    </p:cTn>
                  </p:par>
                  <p:par>
                    <p:cTn id="504" fill="hold">
                      <p:stCondLst>
                        <p:cond delay="indefinite"/>
                      </p:stCondLst>
                      <p:childTnLst>
                        <p:par>
                          <p:cTn id="505" fill="hold">
                            <p:stCondLst>
                              <p:cond delay="0"/>
                            </p:stCondLst>
                            <p:childTnLst>
                              <p:par>
                                <p:cTn id="506" presetID="1" presetClass="exit" presetSubtype="0" fill="hold" nodeType="clickEffect">
                                  <p:stCondLst>
                                    <p:cond delay="0"/>
                                  </p:stCondLst>
                                  <p:childTnLst>
                                    <p:set>
                                      <p:cBhvr>
                                        <p:cTn id="507" dur="1" fill="hold">
                                          <p:stCondLst>
                                            <p:cond delay="0"/>
                                          </p:stCondLst>
                                        </p:cTn>
                                        <p:tgtEl>
                                          <p:spTgt spid="47135"/>
                                        </p:tgtEl>
                                        <p:attrNameLst>
                                          <p:attrName>style.visibility</p:attrName>
                                        </p:attrNameLst>
                                      </p:cBhvr>
                                      <p:to>
                                        <p:strVal val="hidden"/>
                                      </p:to>
                                    </p:set>
                                  </p:childTnLst>
                                </p:cTn>
                              </p:par>
                            </p:childTnLst>
                          </p:cTn>
                        </p:par>
                        <p:par>
                          <p:cTn id="508" fill="hold">
                            <p:stCondLst>
                              <p:cond delay="0"/>
                            </p:stCondLst>
                            <p:childTnLst>
                              <p:par>
                                <p:cTn id="509" presetID="1" presetClass="entr" presetSubtype="0" fill="hold" nodeType="afterEffect">
                                  <p:stCondLst>
                                    <p:cond delay="0"/>
                                  </p:stCondLst>
                                  <p:childTnLst>
                                    <p:set>
                                      <p:cBhvr>
                                        <p:cTn id="510" dur="1" fill="hold">
                                          <p:stCondLst>
                                            <p:cond delay="0"/>
                                          </p:stCondLst>
                                        </p:cTn>
                                        <p:tgtEl>
                                          <p:spTgt spid="47890"/>
                                        </p:tgtEl>
                                        <p:attrNameLst>
                                          <p:attrName>style.visibility</p:attrName>
                                        </p:attrNameLst>
                                      </p:cBhvr>
                                      <p:to>
                                        <p:strVal val="visible"/>
                                      </p:to>
                                    </p:set>
                                  </p:childTnLst>
                                </p:cTn>
                              </p:par>
                            </p:childTnLst>
                          </p:cTn>
                        </p:par>
                      </p:childTnLst>
                    </p:cTn>
                  </p:par>
                  <p:par>
                    <p:cTn id="511" fill="hold">
                      <p:stCondLst>
                        <p:cond delay="indefinite"/>
                      </p:stCondLst>
                      <p:childTnLst>
                        <p:par>
                          <p:cTn id="512" fill="hold">
                            <p:stCondLst>
                              <p:cond delay="0"/>
                            </p:stCondLst>
                            <p:childTnLst>
                              <p:par>
                                <p:cTn id="513" presetID="1" presetClass="exit" presetSubtype="0" fill="hold" nodeType="clickEffect">
                                  <p:stCondLst>
                                    <p:cond delay="0"/>
                                  </p:stCondLst>
                                  <p:childTnLst>
                                    <p:set>
                                      <p:cBhvr>
                                        <p:cTn id="514" dur="1" fill="hold">
                                          <p:stCondLst>
                                            <p:cond delay="0"/>
                                          </p:stCondLst>
                                        </p:cTn>
                                        <p:tgtEl>
                                          <p:spTgt spid="47890"/>
                                        </p:tgtEl>
                                        <p:attrNameLst>
                                          <p:attrName>style.visibility</p:attrName>
                                        </p:attrNameLst>
                                      </p:cBhvr>
                                      <p:to>
                                        <p:strVal val="hidden"/>
                                      </p:to>
                                    </p:set>
                                  </p:childTnLst>
                                </p:cTn>
                              </p:par>
                            </p:childTnLst>
                          </p:cTn>
                        </p:par>
                        <p:par>
                          <p:cTn id="515" fill="hold">
                            <p:stCondLst>
                              <p:cond delay="0"/>
                            </p:stCondLst>
                            <p:childTnLst>
                              <p:par>
                                <p:cTn id="516" presetID="1" presetClass="entr" presetSubtype="0" fill="hold" nodeType="afterEffect">
                                  <p:stCondLst>
                                    <p:cond delay="0"/>
                                  </p:stCondLst>
                                  <p:childTnLst>
                                    <p:set>
                                      <p:cBhvr>
                                        <p:cTn id="517" dur="1" fill="hold">
                                          <p:stCondLst>
                                            <p:cond delay="0"/>
                                          </p:stCondLst>
                                        </p:cTn>
                                        <p:tgtEl>
                                          <p:spTgt spid="47891"/>
                                        </p:tgtEl>
                                        <p:attrNameLst>
                                          <p:attrName>style.visibility</p:attrName>
                                        </p:attrNameLst>
                                      </p:cBhvr>
                                      <p:to>
                                        <p:strVal val="visible"/>
                                      </p:to>
                                    </p:set>
                                  </p:childTnLst>
                                </p:cTn>
                              </p:par>
                            </p:childTnLst>
                          </p:cTn>
                        </p:par>
                      </p:childTnLst>
                    </p:cTn>
                  </p:par>
                  <p:par>
                    <p:cTn id="518" fill="hold">
                      <p:stCondLst>
                        <p:cond delay="indefinite"/>
                      </p:stCondLst>
                      <p:childTnLst>
                        <p:par>
                          <p:cTn id="519" fill="hold">
                            <p:stCondLst>
                              <p:cond delay="0"/>
                            </p:stCondLst>
                            <p:childTnLst>
                              <p:par>
                                <p:cTn id="520" presetID="1" presetClass="exit" presetSubtype="0" fill="hold" nodeType="clickEffect">
                                  <p:stCondLst>
                                    <p:cond delay="0"/>
                                  </p:stCondLst>
                                  <p:childTnLst>
                                    <p:set>
                                      <p:cBhvr>
                                        <p:cTn id="521" dur="1" fill="hold">
                                          <p:stCondLst>
                                            <p:cond delay="0"/>
                                          </p:stCondLst>
                                        </p:cTn>
                                        <p:tgtEl>
                                          <p:spTgt spid="47891"/>
                                        </p:tgtEl>
                                        <p:attrNameLst>
                                          <p:attrName>style.visibility</p:attrName>
                                        </p:attrNameLst>
                                      </p:cBhvr>
                                      <p:to>
                                        <p:strVal val="hidden"/>
                                      </p:to>
                                    </p:set>
                                  </p:childTnLst>
                                </p:cTn>
                              </p:par>
                            </p:childTnLst>
                          </p:cTn>
                        </p:par>
                        <p:par>
                          <p:cTn id="522" fill="hold">
                            <p:stCondLst>
                              <p:cond delay="0"/>
                            </p:stCondLst>
                            <p:childTnLst>
                              <p:par>
                                <p:cTn id="523" presetID="1" presetClass="entr" presetSubtype="0" fill="hold" nodeType="afterEffect">
                                  <p:stCondLst>
                                    <p:cond delay="0"/>
                                  </p:stCondLst>
                                  <p:childTnLst>
                                    <p:set>
                                      <p:cBhvr>
                                        <p:cTn id="524" dur="1" fill="hold">
                                          <p:stCondLst>
                                            <p:cond delay="0"/>
                                          </p:stCondLst>
                                        </p:cTn>
                                        <p:tgtEl>
                                          <p:spTgt spid="47896"/>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presetID="1" presetClass="exit" presetSubtype="0" fill="hold" nodeType="clickEffect">
                                  <p:stCondLst>
                                    <p:cond delay="0"/>
                                  </p:stCondLst>
                                  <p:childTnLst>
                                    <p:set>
                                      <p:cBhvr>
                                        <p:cTn id="528" dur="1" fill="hold">
                                          <p:stCondLst>
                                            <p:cond delay="0"/>
                                          </p:stCondLst>
                                        </p:cTn>
                                        <p:tgtEl>
                                          <p:spTgt spid="47896"/>
                                        </p:tgtEl>
                                        <p:attrNameLst>
                                          <p:attrName>style.visibility</p:attrName>
                                        </p:attrNameLst>
                                      </p:cBhvr>
                                      <p:to>
                                        <p:strVal val="hidden"/>
                                      </p:to>
                                    </p:set>
                                  </p:childTnLst>
                                </p:cTn>
                              </p:par>
                            </p:childTnLst>
                          </p:cTn>
                        </p:par>
                        <p:par>
                          <p:cTn id="529" fill="hold">
                            <p:stCondLst>
                              <p:cond delay="0"/>
                            </p:stCondLst>
                            <p:childTnLst>
                              <p:par>
                                <p:cTn id="530" presetID="1" presetClass="entr" presetSubtype="0" fill="hold" nodeType="afterEffect">
                                  <p:stCondLst>
                                    <p:cond delay="0"/>
                                  </p:stCondLst>
                                  <p:childTnLst>
                                    <p:set>
                                      <p:cBhvr>
                                        <p:cTn id="531" dur="1" fill="hold">
                                          <p:stCondLst>
                                            <p:cond delay="0"/>
                                          </p:stCondLst>
                                        </p:cTn>
                                        <p:tgtEl>
                                          <p:spTgt spid="47892"/>
                                        </p:tgtEl>
                                        <p:attrNameLst>
                                          <p:attrName>style.visibility</p:attrName>
                                        </p:attrNameLst>
                                      </p:cBhvr>
                                      <p:to>
                                        <p:strVal val="visible"/>
                                      </p:to>
                                    </p:set>
                                  </p:childTnLst>
                                </p:cTn>
                              </p:par>
                            </p:childTnLst>
                          </p:cTn>
                        </p:par>
                      </p:childTnLst>
                    </p:cTn>
                  </p:par>
                  <p:par>
                    <p:cTn id="532" fill="hold">
                      <p:stCondLst>
                        <p:cond delay="indefinite"/>
                      </p:stCondLst>
                      <p:childTnLst>
                        <p:par>
                          <p:cTn id="533" fill="hold">
                            <p:stCondLst>
                              <p:cond delay="0"/>
                            </p:stCondLst>
                            <p:childTnLst>
                              <p:par>
                                <p:cTn id="534" presetID="1" presetClass="exit" presetSubtype="0" fill="hold" nodeType="clickEffect">
                                  <p:stCondLst>
                                    <p:cond delay="0"/>
                                  </p:stCondLst>
                                  <p:childTnLst>
                                    <p:set>
                                      <p:cBhvr>
                                        <p:cTn id="535" dur="1" fill="hold">
                                          <p:stCondLst>
                                            <p:cond delay="0"/>
                                          </p:stCondLst>
                                        </p:cTn>
                                        <p:tgtEl>
                                          <p:spTgt spid="47892"/>
                                        </p:tgtEl>
                                        <p:attrNameLst>
                                          <p:attrName>style.visibility</p:attrName>
                                        </p:attrNameLst>
                                      </p:cBhvr>
                                      <p:to>
                                        <p:strVal val="hidden"/>
                                      </p:to>
                                    </p:set>
                                  </p:childTnLst>
                                </p:cTn>
                              </p:par>
                            </p:childTnLst>
                          </p:cTn>
                        </p:par>
                        <p:par>
                          <p:cTn id="536" fill="hold">
                            <p:stCondLst>
                              <p:cond delay="0"/>
                            </p:stCondLst>
                            <p:childTnLst>
                              <p:par>
                                <p:cTn id="537" presetID="1" presetClass="entr" presetSubtype="0" fill="hold" nodeType="afterEffect">
                                  <p:stCondLst>
                                    <p:cond delay="0"/>
                                  </p:stCondLst>
                                  <p:childTnLst>
                                    <p:set>
                                      <p:cBhvr>
                                        <p:cTn id="538" dur="1" fill="hold">
                                          <p:stCondLst>
                                            <p:cond delay="0"/>
                                          </p:stCondLst>
                                        </p:cTn>
                                        <p:tgtEl>
                                          <p:spTgt spid="47893"/>
                                        </p:tgtEl>
                                        <p:attrNameLst>
                                          <p:attrName>style.visibility</p:attrName>
                                        </p:attrNameLst>
                                      </p:cBhvr>
                                      <p:to>
                                        <p:strVal val="visible"/>
                                      </p:to>
                                    </p:set>
                                  </p:childTnLst>
                                </p:cTn>
                              </p:par>
                            </p:childTnLst>
                          </p:cTn>
                        </p:par>
                      </p:childTnLst>
                    </p:cTn>
                  </p:par>
                  <p:par>
                    <p:cTn id="539" fill="hold">
                      <p:stCondLst>
                        <p:cond delay="indefinite"/>
                      </p:stCondLst>
                      <p:childTnLst>
                        <p:par>
                          <p:cTn id="540" fill="hold">
                            <p:stCondLst>
                              <p:cond delay="0"/>
                            </p:stCondLst>
                            <p:childTnLst>
                              <p:par>
                                <p:cTn id="541" presetID="1" presetClass="exit" presetSubtype="0" fill="hold" nodeType="clickEffect">
                                  <p:stCondLst>
                                    <p:cond delay="0"/>
                                  </p:stCondLst>
                                  <p:childTnLst>
                                    <p:set>
                                      <p:cBhvr>
                                        <p:cTn id="542" dur="1" fill="hold">
                                          <p:stCondLst>
                                            <p:cond delay="0"/>
                                          </p:stCondLst>
                                        </p:cTn>
                                        <p:tgtEl>
                                          <p:spTgt spid="47893"/>
                                        </p:tgtEl>
                                        <p:attrNameLst>
                                          <p:attrName>style.visibility</p:attrName>
                                        </p:attrNameLst>
                                      </p:cBhvr>
                                      <p:to>
                                        <p:strVal val="hidden"/>
                                      </p:to>
                                    </p:set>
                                  </p:childTnLst>
                                </p:cTn>
                              </p:par>
                            </p:childTnLst>
                          </p:cTn>
                        </p:par>
                        <p:par>
                          <p:cTn id="543" fill="hold">
                            <p:stCondLst>
                              <p:cond delay="0"/>
                            </p:stCondLst>
                            <p:childTnLst>
                              <p:par>
                                <p:cTn id="544" presetID="1" presetClass="entr" presetSubtype="0" fill="hold" nodeType="afterEffect">
                                  <p:stCondLst>
                                    <p:cond delay="0"/>
                                  </p:stCondLst>
                                  <p:childTnLst>
                                    <p:set>
                                      <p:cBhvr>
                                        <p:cTn id="545" dur="1" fill="hold">
                                          <p:stCondLst>
                                            <p:cond delay="0"/>
                                          </p:stCondLst>
                                        </p:cTn>
                                        <p:tgtEl>
                                          <p:spTgt spid="47894"/>
                                        </p:tgtEl>
                                        <p:attrNameLst>
                                          <p:attrName>style.visibility</p:attrName>
                                        </p:attrNameLst>
                                      </p:cBhvr>
                                      <p:to>
                                        <p:strVal val="visible"/>
                                      </p:to>
                                    </p:set>
                                  </p:childTnLst>
                                </p:cTn>
                              </p:par>
                            </p:childTnLst>
                          </p:cTn>
                        </p:par>
                      </p:childTnLst>
                    </p:cTn>
                  </p:par>
                  <p:par>
                    <p:cTn id="546" fill="hold">
                      <p:stCondLst>
                        <p:cond delay="indefinite"/>
                      </p:stCondLst>
                      <p:childTnLst>
                        <p:par>
                          <p:cTn id="547" fill="hold">
                            <p:stCondLst>
                              <p:cond delay="0"/>
                            </p:stCondLst>
                            <p:childTnLst>
                              <p:par>
                                <p:cTn id="548" presetID="1" presetClass="exit" presetSubtype="0" fill="hold" nodeType="clickEffect">
                                  <p:stCondLst>
                                    <p:cond delay="0"/>
                                  </p:stCondLst>
                                  <p:childTnLst>
                                    <p:set>
                                      <p:cBhvr>
                                        <p:cTn id="549" dur="1" fill="hold">
                                          <p:stCondLst>
                                            <p:cond delay="0"/>
                                          </p:stCondLst>
                                        </p:cTn>
                                        <p:tgtEl>
                                          <p:spTgt spid="47894"/>
                                        </p:tgtEl>
                                        <p:attrNameLst>
                                          <p:attrName>style.visibility</p:attrName>
                                        </p:attrNameLst>
                                      </p:cBhvr>
                                      <p:to>
                                        <p:strVal val="hidden"/>
                                      </p:to>
                                    </p:set>
                                  </p:childTnLst>
                                </p:cTn>
                              </p:par>
                            </p:childTnLst>
                          </p:cTn>
                        </p:par>
                        <p:par>
                          <p:cTn id="550" fill="hold">
                            <p:stCondLst>
                              <p:cond delay="0"/>
                            </p:stCondLst>
                            <p:childTnLst>
                              <p:par>
                                <p:cTn id="551" presetID="1" presetClass="entr" presetSubtype="0" fill="hold" nodeType="afterEffect">
                                  <p:stCondLst>
                                    <p:cond delay="0"/>
                                  </p:stCondLst>
                                  <p:childTnLst>
                                    <p:set>
                                      <p:cBhvr>
                                        <p:cTn id="552" dur="1" fill="hold">
                                          <p:stCondLst>
                                            <p:cond delay="0"/>
                                          </p:stCondLst>
                                        </p:cTn>
                                        <p:tgtEl>
                                          <p:spTgt spid="47895"/>
                                        </p:tgtEl>
                                        <p:attrNameLst>
                                          <p:attrName>style.visibility</p:attrName>
                                        </p:attrNameLst>
                                      </p:cBhvr>
                                      <p:to>
                                        <p:strVal val="visible"/>
                                      </p:to>
                                    </p:set>
                                  </p:childTnLst>
                                </p:cTn>
                              </p:par>
                            </p:childTnLst>
                          </p:cTn>
                        </p:par>
                      </p:childTnLst>
                    </p:cTn>
                  </p:par>
                  <p:par>
                    <p:cTn id="553" fill="hold">
                      <p:stCondLst>
                        <p:cond delay="indefinite"/>
                      </p:stCondLst>
                      <p:childTnLst>
                        <p:par>
                          <p:cTn id="554" fill="hold">
                            <p:stCondLst>
                              <p:cond delay="0"/>
                            </p:stCondLst>
                            <p:childTnLst>
                              <p:par>
                                <p:cTn id="555" presetID="1" presetClass="exit" presetSubtype="0" fill="hold" nodeType="clickEffect">
                                  <p:stCondLst>
                                    <p:cond delay="0"/>
                                  </p:stCondLst>
                                  <p:childTnLst>
                                    <p:set>
                                      <p:cBhvr>
                                        <p:cTn id="556" dur="1" fill="hold">
                                          <p:stCondLst>
                                            <p:cond delay="0"/>
                                          </p:stCondLst>
                                        </p:cTn>
                                        <p:tgtEl>
                                          <p:spTgt spid="478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6" grpId="0" animBg="1"/>
      <p:bldP spid="787" grpId="0" animBg="1"/>
      <p:bldP spid="788" grpId="0" animBg="1"/>
      <p:bldP spid="789" grpId="0" animBg="1"/>
      <p:bldP spid="790" grpId="0" animBg="1"/>
      <p:bldP spid="791" grpId="0" animBg="1"/>
      <p:bldP spid="792" grpId="0" animBg="1"/>
      <p:bldP spid="793" grpId="0" animBg="1"/>
      <p:bldP spid="794" grpId="0" animBg="1"/>
      <p:bldP spid="795" grpId="0" animBg="1"/>
      <p:bldP spid="796" grpId="0" animBg="1"/>
      <p:bldP spid="797" grpId="0" animBg="1"/>
      <p:bldP spid="798" grpId="0" animBg="1"/>
      <p:bldP spid="799" grpId="0" animBg="1"/>
      <p:bldP spid="800" grpId="0" animBg="1"/>
      <p:bldP spid="801" grpId="0" animBg="1"/>
      <p:bldP spid="802" grpId="0" animBg="1"/>
      <p:bldP spid="804" grpId="0" animBg="1"/>
      <p:bldP spid="805" grpId="0" animBg="1"/>
      <p:bldP spid="806" grpId="0" animBg="1"/>
      <p:bldP spid="807" grpId="0" animBg="1"/>
      <p:bldP spid="808" grpId="0" animBg="1"/>
      <p:bldP spid="809" grpId="0" animBg="1"/>
      <p:bldP spid="810" grpId="0" animBg="1"/>
      <p:bldP spid="811" grpId="0" animBg="1"/>
      <p:bldP spid="812" grpId="0" animBg="1"/>
      <p:bldP spid="813" grpId="0" animBg="1"/>
      <p:bldP spid="814" grpId="0" animBg="1"/>
      <p:bldP spid="815" grpId="0" animBg="1"/>
      <p:bldP spid="816" grpId="0" animBg="1"/>
      <p:bldP spid="817" grpId="0" animBg="1"/>
      <p:bldP spid="8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p:txBody>
          <a:bodyPr/>
          <a:lstStyle/>
          <a:p>
            <a:pPr eaLnBrk="1" hangingPunct="1"/>
            <a:r>
              <a:rPr lang="en-IE"/>
              <a:t>What Is Dilation For?</a:t>
            </a:r>
            <a:endParaRPr lang="en-US"/>
          </a:p>
        </p:txBody>
      </p:sp>
      <p:sp>
        <p:nvSpPr>
          <p:cNvPr id="55301" name="Rectangle 3"/>
          <p:cNvSpPr>
            <a:spLocks noGrp="1" noChangeArrowheads="1"/>
          </p:cNvSpPr>
          <p:nvPr>
            <p:ph type="body" idx="1"/>
          </p:nvPr>
        </p:nvSpPr>
        <p:spPr/>
        <p:txBody>
          <a:bodyPr/>
          <a:lstStyle/>
          <a:p>
            <a:pPr marL="0" indent="0" eaLnBrk="1" hangingPunct="1">
              <a:buFontTx/>
              <a:buNone/>
            </a:pPr>
            <a:r>
              <a:rPr lang="en-IE"/>
              <a:t>Dilation can repair breaks</a:t>
            </a:r>
          </a:p>
          <a:p>
            <a:pPr marL="0" indent="0" eaLnBrk="1" hangingPunct="1">
              <a:buFontTx/>
              <a:buNone/>
            </a:pPr>
            <a:endParaRPr lang="en-IE"/>
          </a:p>
          <a:p>
            <a:pPr marL="0" indent="0" eaLnBrk="1" hangingPunct="1">
              <a:buFontTx/>
              <a:buNone/>
            </a:pPr>
            <a:endParaRPr lang="en-IE"/>
          </a:p>
          <a:p>
            <a:pPr marL="0" indent="0" eaLnBrk="1" hangingPunct="1">
              <a:buFontTx/>
              <a:buNone/>
            </a:pPr>
            <a:endParaRPr lang="en-IE"/>
          </a:p>
          <a:p>
            <a:pPr marL="0" indent="0" eaLnBrk="1" hangingPunct="1">
              <a:buFontTx/>
              <a:buNone/>
            </a:pPr>
            <a:r>
              <a:rPr lang="en-IE"/>
              <a:t>Dilation can repair intrusions</a:t>
            </a:r>
          </a:p>
          <a:p>
            <a:pPr marL="0" indent="0" eaLnBrk="1" hangingPunct="1">
              <a:buFontTx/>
              <a:buNone/>
            </a:pPr>
            <a:endParaRPr lang="en-IE"/>
          </a:p>
          <a:p>
            <a:pPr marL="0" indent="0" eaLnBrk="1" hangingPunct="1">
              <a:buFontTx/>
              <a:buNone/>
            </a:pPr>
            <a:endParaRPr lang="en-IE"/>
          </a:p>
          <a:p>
            <a:pPr marL="0" indent="0" eaLnBrk="1" hangingPunct="1">
              <a:buFontTx/>
              <a:buNone/>
            </a:pPr>
            <a:endParaRPr lang="en-IE"/>
          </a:p>
          <a:p>
            <a:pPr marL="0" indent="0" eaLnBrk="1" hangingPunct="1">
              <a:buFontTx/>
              <a:buNone/>
            </a:pPr>
            <a:r>
              <a:rPr lang="en-IE" b="1"/>
              <a:t>Watch out:</a:t>
            </a:r>
            <a:r>
              <a:rPr lang="en-IE"/>
              <a:t> Dilation enlarges objects</a:t>
            </a:r>
            <a:endParaRPr lang="en-US"/>
          </a:p>
        </p:txBody>
      </p:sp>
      <p:graphicFrame>
        <p:nvGraphicFramePr>
          <p:cNvPr id="55298" name="Object 2"/>
          <p:cNvGraphicFramePr>
            <a:graphicFrameLocks noChangeAspect="1"/>
          </p:cNvGraphicFramePr>
          <p:nvPr/>
        </p:nvGraphicFramePr>
        <p:xfrm>
          <a:off x="979488" y="1936750"/>
          <a:ext cx="3727450" cy="1660525"/>
        </p:xfrm>
        <a:graphic>
          <a:graphicData uri="http://schemas.openxmlformats.org/presentationml/2006/ole">
            <mc:AlternateContent xmlns:mc="http://schemas.openxmlformats.org/markup-compatibility/2006">
              <mc:Choice xmlns:v="urn:schemas-microsoft-com:vml" Requires="v">
                <p:oleObj spid="_x0000_s25636" name="CorelPhotoPaint.Image.9" r:id="rId4" imgW="5205994" imgH="6555706" progId="">
                  <p:embed/>
                </p:oleObj>
              </mc:Choice>
              <mc:Fallback>
                <p:oleObj name="CorelPhotoPaint.Image.9" r:id="rId4" imgW="5205994" imgH="6555706"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l="14059" t="6223" r="14334" b="68451"/>
                      <a:stretch>
                        <a:fillRect/>
                      </a:stretch>
                    </p:blipFill>
                    <p:spPr bwMode="auto">
                      <a:xfrm>
                        <a:off x="979488" y="1936750"/>
                        <a:ext cx="3727450" cy="166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299" name="Object 3"/>
          <p:cNvGraphicFramePr>
            <a:graphicFrameLocks noChangeAspect="1"/>
          </p:cNvGraphicFramePr>
          <p:nvPr/>
        </p:nvGraphicFramePr>
        <p:xfrm>
          <a:off x="947738" y="4221163"/>
          <a:ext cx="4108450" cy="1830387"/>
        </p:xfrm>
        <a:graphic>
          <a:graphicData uri="http://schemas.openxmlformats.org/presentationml/2006/ole">
            <mc:AlternateContent xmlns:mc="http://schemas.openxmlformats.org/markup-compatibility/2006">
              <mc:Choice xmlns:v="urn:schemas-microsoft-com:vml" Requires="v">
                <p:oleObj spid="_x0000_s25637" name="CorelPhotoPaint.Image.9" r:id="rId6" imgW="5205994" imgH="6555706" progId="">
                  <p:embed/>
                </p:oleObj>
              </mc:Choice>
              <mc:Fallback>
                <p:oleObj name="CorelPhotoPaint.Image.9" r:id="rId6" imgW="5205994" imgH="6555706"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l="10004" t="45689" r="11070" b="26393"/>
                      <a:stretch>
                        <a:fillRect/>
                      </a:stretch>
                    </p:blipFill>
                    <p:spPr bwMode="auto">
                      <a:xfrm>
                        <a:off x="947738" y="4221163"/>
                        <a:ext cx="4108450" cy="183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IE"/>
              <a:t>Dilation Example 1</a:t>
            </a:r>
            <a:endParaRPr lang="en-US"/>
          </a:p>
        </p:txBody>
      </p:sp>
      <p:pic>
        <p:nvPicPr>
          <p:cNvPr id="51203" name="Picture 4" descr="dilation"/>
          <p:cNvPicPr>
            <a:picLocks noChangeAspect="1" noChangeArrowheads="1"/>
          </p:cNvPicPr>
          <p:nvPr/>
        </p:nvPicPr>
        <p:blipFill>
          <a:blip r:embed="rId3" cstate="print"/>
          <a:srcRect/>
          <a:stretch>
            <a:fillRect/>
          </a:stretch>
        </p:blipFill>
        <p:spPr bwMode="auto">
          <a:xfrm>
            <a:off x="431800" y="1301750"/>
            <a:ext cx="8264525" cy="2425700"/>
          </a:xfrm>
          <a:prstGeom prst="rect">
            <a:avLst/>
          </a:prstGeom>
          <a:noFill/>
          <a:ln w="9525">
            <a:noFill/>
            <a:miter lim="800000"/>
            <a:headEnd/>
            <a:tailEnd/>
          </a:ln>
        </p:spPr>
      </p:pic>
      <p:sp>
        <p:nvSpPr>
          <p:cNvPr id="51204" name="Text Box 5"/>
          <p:cNvSpPr txBox="1">
            <a:spLocks noChangeArrowheads="1"/>
          </p:cNvSpPr>
          <p:nvPr/>
        </p:nvSpPr>
        <p:spPr bwMode="auto">
          <a:xfrm>
            <a:off x="898525" y="3451225"/>
            <a:ext cx="1657350" cy="366713"/>
          </a:xfrm>
          <a:prstGeom prst="rect">
            <a:avLst/>
          </a:prstGeom>
          <a:noFill/>
          <a:ln w="12700">
            <a:noFill/>
            <a:miter lim="800000"/>
            <a:headEnd/>
            <a:tailEnd/>
          </a:ln>
        </p:spPr>
        <p:txBody>
          <a:bodyPr wrap="none">
            <a:spAutoFit/>
          </a:bodyPr>
          <a:lstStyle/>
          <a:p>
            <a:pPr algn="ctr"/>
            <a:r>
              <a:rPr lang="en-IE"/>
              <a:t>Original image</a:t>
            </a:r>
            <a:endParaRPr lang="en-US"/>
          </a:p>
        </p:txBody>
      </p:sp>
      <p:sp>
        <p:nvSpPr>
          <p:cNvPr id="51205" name="Text Box 6"/>
          <p:cNvSpPr txBox="1">
            <a:spLocks noChangeArrowheads="1"/>
          </p:cNvSpPr>
          <p:nvPr/>
        </p:nvSpPr>
        <p:spPr bwMode="auto">
          <a:xfrm>
            <a:off x="3152775" y="3376613"/>
            <a:ext cx="2228850" cy="915987"/>
          </a:xfrm>
          <a:prstGeom prst="rect">
            <a:avLst/>
          </a:prstGeom>
          <a:noFill/>
          <a:ln w="12700">
            <a:noFill/>
            <a:miter lim="800000"/>
            <a:headEnd/>
            <a:tailEnd/>
          </a:ln>
        </p:spPr>
        <p:txBody>
          <a:bodyPr>
            <a:spAutoFit/>
          </a:bodyPr>
          <a:lstStyle/>
          <a:p>
            <a:pPr algn="ctr"/>
            <a:r>
              <a:rPr lang="en-IE"/>
              <a:t>Dilation by 3*3 square structuring element</a:t>
            </a:r>
            <a:endParaRPr lang="en-US"/>
          </a:p>
        </p:txBody>
      </p:sp>
      <p:sp>
        <p:nvSpPr>
          <p:cNvPr id="51206" name="Text Box 7"/>
          <p:cNvSpPr txBox="1">
            <a:spLocks noChangeArrowheads="1"/>
          </p:cNvSpPr>
          <p:nvPr/>
        </p:nvSpPr>
        <p:spPr bwMode="auto">
          <a:xfrm>
            <a:off x="5605463" y="3405188"/>
            <a:ext cx="2368550" cy="915987"/>
          </a:xfrm>
          <a:prstGeom prst="rect">
            <a:avLst/>
          </a:prstGeom>
          <a:noFill/>
          <a:ln w="12700">
            <a:noFill/>
            <a:miter lim="800000"/>
            <a:headEnd/>
            <a:tailEnd/>
          </a:ln>
        </p:spPr>
        <p:txBody>
          <a:bodyPr>
            <a:spAutoFit/>
          </a:bodyPr>
          <a:lstStyle/>
          <a:p>
            <a:pPr algn="ctr"/>
            <a:r>
              <a:rPr lang="en-IE"/>
              <a:t>Dilation by 5*5 square structuring element</a:t>
            </a:r>
            <a:endParaRPr lang="en-US"/>
          </a:p>
        </p:txBody>
      </p:sp>
      <p:sp>
        <p:nvSpPr>
          <p:cNvPr id="51207" name="Rectangle 8"/>
          <p:cNvSpPr>
            <a:spLocks noChangeArrowheads="1"/>
          </p:cNvSpPr>
          <p:nvPr/>
        </p:nvSpPr>
        <p:spPr bwMode="auto">
          <a:xfrm>
            <a:off x="0" y="6334125"/>
            <a:ext cx="9144000" cy="523875"/>
          </a:xfrm>
          <a:prstGeom prst="rect">
            <a:avLst/>
          </a:prstGeom>
          <a:noFill/>
          <a:ln w="9525">
            <a:noFill/>
            <a:miter lim="800000"/>
            <a:headEnd/>
            <a:tailEnd/>
          </a:ln>
        </p:spPr>
        <p:txBody>
          <a:bodyPr/>
          <a:lstStyle/>
          <a:p>
            <a:pPr algn="ctr">
              <a:spcBef>
                <a:spcPct val="20000"/>
              </a:spcBef>
            </a:pPr>
            <a:r>
              <a:rPr lang="en-IE" sz="2400" b="1"/>
              <a:t>Watch out:</a:t>
            </a:r>
            <a:r>
              <a:rPr lang="en-IE" sz="2400"/>
              <a:t> In these examples a 1 refers to a black pixel!</a:t>
            </a:r>
            <a:endParaRPr lang="en-US"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IE"/>
              <a:t>Dilation Example 2</a:t>
            </a:r>
            <a:endParaRPr lang="en-US"/>
          </a:p>
        </p:txBody>
      </p:sp>
      <p:pic>
        <p:nvPicPr>
          <p:cNvPr id="53251" name="Picture 4"/>
          <p:cNvPicPr>
            <a:picLocks noChangeAspect="1" noChangeArrowheads="1"/>
          </p:cNvPicPr>
          <p:nvPr/>
        </p:nvPicPr>
        <p:blipFill>
          <a:blip r:embed="rId3" cstate="print"/>
          <a:srcRect r="18861"/>
          <a:stretch>
            <a:fillRect/>
          </a:stretch>
        </p:blipFill>
        <p:spPr bwMode="auto">
          <a:xfrm>
            <a:off x="835025" y="1671659"/>
            <a:ext cx="7280275" cy="4829175"/>
          </a:xfrm>
          <a:prstGeom prst="rect">
            <a:avLst/>
          </a:prstGeom>
          <a:noFill/>
          <a:ln w="9525">
            <a:noFill/>
            <a:miter lim="800000"/>
            <a:headEnd/>
            <a:tailEnd/>
          </a:ln>
        </p:spPr>
      </p:pic>
      <p:sp>
        <p:nvSpPr>
          <p:cNvPr id="53252" name="Text Box 5"/>
          <p:cNvSpPr txBox="1">
            <a:spLocks noChangeArrowheads="1"/>
          </p:cNvSpPr>
          <p:nvPr/>
        </p:nvSpPr>
        <p:spPr bwMode="auto">
          <a:xfrm>
            <a:off x="3979863" y="6408738"/>
            <a:ext cx="2609850" cy="427037"/>
          </a:xfrm>
          <a:prstGeom prst="rect">
            <a:avLst/>
          </a:prstGeom>
          <a:noFill/>
          <a:ln w="12700">
            <a:noFill/>
            <a:miter lim="800000"/>
            <a:headEnd/>
            <a:tailEnd/>
          </a:ln>
        </p:spPr>
        <p:txBody>
          <a:bodyPr wrap="none">
            <a:spAutoFit/>
          </a:bodyPr>
          <a:lstStyle/>
          <a:p>
            <a:r>
              <a:rPr lang="en-IE" sz="2200"/>
              <a:t>Structuring element</a:t>
            </a:r>
            <a:endParaRPr lang="en-US" sz="2200"/>
          </a:p>
        </p:txBody>
      </p:sp>
      <p:sp>
        <p:nvSpPr>
          <p:cNvPr id="53253" name="Text Box 6"/>
          <p:cNvSpPr txBox="1">
            <a:spLocks noChangeArrowheads="1"/>
          </p:cNvSpPr>
          <p:nvPr/>
        </p:nvSpPr>
        <p:spPr bwMode="auto">
          <a:xfrm>
            <a:off x="1647825" y="1377950"/>
            <a:ext cx="1987550" cy="427038"/>
          </a:xfrm>
          <a:prstGeom prst="rect">
            <a:avLst/>
          </a:prstGeom>
          <a:noFill/>
          <a:ln w="12700">
            <a:noFill/>
            <a:miter lim="800000"/>
            <a:headEnd/>
            <a:tailEnd/>
          </a:ln>
        </p:spPr>
        <p:txBody>
          <a:bodyPr wrap="none">
            <a:spAutoFit/>
          </a:bodyPr>
          <a:lstStyle/>
          <a:p>
            <a:r>
              <a:rPr lang="en-IE" sz="2200" dirty="0"/>
              <a:t>Original image</a:t>
            </a:r>
            <a:endParaRPr lang="en-US" sz="2200" dirty="0"/>
          </a:p>
        </p:txBody>
      </p:sp>
      <p:sp>
        <p:nvSpPr>
          <p:cNvPr id="53254" name="Text Box 7"/>
          <p:cNvSpPr txBox="1">
            <a:spLocks noChangeArrowheads="1"/>
          </p:cNvSpPr>
          <p:nvPr/>
        </p:nvSpPr>
        <p:spPr bwMode="auto">
          <a:xfrm>
            <a:off x="5424488" y="1397000"/>
            <a:ext cx="1738312" cy="427038"/>
          </a:xfrm>
          <a:prstGeom prst="rect">
            <a:avLst/>
          </a:prstGeom>
          <a:noFill/>
          <a:ln w="12700">
            <a:noFill/>
            <a:miter lim="800000"/>
            <a:headEnd/>
            <a:tailEnd/>
          </a:ln>
        </p:spPr>
        <p:txBody>
          <a:bodyPr wrap="none">
            <a:spAutoFit/>
          </a:bodyPr>
          <a:lstStyle/>
          <a:p>
            <a:r>
              <a:rPr lang="en-IE" sz="2200"/>
              <a:t>After dilation</a:t>
            </a:r>
            <a:endParaRPr lang="en-US" sz="2200"/>
          </a:p>
        </p:txBody>
      </p:sp>
      <p:grpSp>
        <p:nvGrpSpPr>
          <p:cNvPr id="2" name="Group 8"/>
          <p:cNvGrpSpPr>
            <a:grpSpLocks/>
          </p:cNvGrpSpPr>
          <p:nvPr/>
        </p:nvGrpSpPr>
        <p:grpSpPr bwMode="auto">
          <a:xfrm>
            <a:off x="-3175" y="1631950"/>
            <a:ext cx="260350" cy="5229225"/>
            <a:chOff x="-2" y="1034"/>
            <a:chExt cx="164" cy="3294"/>
          </a:xfrm>
        </p:grpSpPr>
        <p:pic>
          <p:nvPicPr>
            <p:cNvPr id="53256" name="Picture 9"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53257" name="Rectangle 10"/>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a:t>
            </a: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a:t>Do the process of dilation on book-text.tif and compare your result with Fig. 9.6 (Gonzales).</a:t>
            </a:r>
          </a:p>
          <a:p>
            <a:pPr marL="514350" indent="-514350">
              <a:buFont typeface="+mj-lt"/>
              <a:buAutoNum type="arabicPeriod"/>
            </a:pPr>
            <a:r>
              <a:rPr lang="en-US" dirty="0"/>
              <a:t>Do the process of erosion on </a:t>
            </a:r>
            <a:r>
              <a:rPr lang="en-US" dirty="0" err="1"/>
              <a:t>wirebond.tif</a:t>
            </a:r>
            <a:r>
              <a:rPr lang="en-US" dirty="0"/>
              <a:t> and compare your result with Fig. 9.8 (Gonzales).</a:t>
            </a:r>
          </a:p>
          <a:p>
            <a:endParaRPr lang="en-US" dirty="0"/>
          </a:p>
          <a:p>
            <a:endParaRPr lang="en-US" dirty="0"/>
          </a:p>
          <a:p>
            <a:endParaRPr lang="en-US" dirty="0"/>
          </a:p>
          <a:p>
            <a:endParaRPr lang="en-US" dirty="0"/>
          </a:p>
          <a:p>
            <a:endParaRPr lang="en-US" dirty="0"/>
          </a:p>
          <a:p>
            <a:r>
              <a:rPr lang="en-US" dirty="0"/>
              <a:t>Note:</a:t>
            </a:r>
            <a:r>
              <a:rPr lang="en-US" sz="2400" dirty="0"/>
              <a:t> Download images from </a:t>
            </a:r>
            <a:r>
              <a:rPr lang="en-US" sz="2400" i="1" dirty="0">
                <a:hlinkClick r:id="rId3"/>
              </a:rPr>
              <a:t>www.imageprocessingplace.com</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IE"/>
              <a:t>Compound Operations </a:t>
            </a:r>
            <a:endParaRPr lang="en-US"/>
          </a:p>
        </p:txBody>
      </p:sp>
      <p:sp>
        <p:nvSpPr>
          <p:cNvPr id="57347" name="Rectangle 3"/>
          <p:cNvSpPr>
            <a:spLocks noGrp="1" noChangeArrowheads="1"/>
          </p:cNvSpPr>
          <p:nvPr>
            <p:ph type="body" idx="1"/>
          </p:nvPr>
        </p:nvSpPr>
        <p:spPr/>
        <p:txBody>
          <a:bodyPr>
            <a:normAutofit/>
          </a:bodyPr>
          <a:lstStyle/>
          <a:p>
            <a:pPr marL="0" indent="0" eaLnBrk="1" hangingPunct="1">
              <a:buFontTx/>
              <a:buNone/>
            </a:pPr>
            <a:r>
              <a:rPr lang="en-IE" sz="3600" dirty="0"/>
              <a:t>More interesting morphological operations can be performed by performing combinations of erosions and dilations</a:t>
            </a:r>
          </a:p>
          <a:p>
            <a:pPr marL="0" indent="0" eaLnBrk="1" hangingPunct="1">
              <a:buFontTx/>
              <a:buNone/>
            </a:pPr>
            <a:r>
              <a:rPr lang="en-IE" sz="3600" dirty="0"/>
              <a:t>The most widely used of these </a:t>
            </a:r>
            <a:r>
              <a:rPr lang="en-IE" sz="3600" i="1" dirty="0"/>
              <a:t>compound operations</a:t>
            </a:r>
            <a:r>
              <a:rPr lang="en-IE" sz="3600" dirty="0"/>
              <a:t> are:</a:t>
            </a:r>
          </a:p>
          <a:p>
            <a:pPr lvl="1" eaLnBrk="1" hangingPunct="1">
              <a:buNone/>
            </a:pPr>
            <a:r>
              <a:rPr lang="en-IE" sz="3600" dirty="0"/>
              <a:t>					Opening</a:t>
            </a:r>
          </a:p>
          <a:p>
            <a:pPr lvl="1" eaLnBrk="1" hangingPunct="1">
              <a:buNone/>
            </a:pPr>
            <a:r>
              <a:rPr lang="en-IE" sz="3600" dirty="0"/>
              <a:t>					Closing</a:t>
            </a:r>
            <a:endParaRPr lang="en-US" sz="3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p:txBody>
          <a:bodyPr/>
          <a:lstStyle/>
          <a:p>
            <a:pPr eaLnBrk="1" hangingPunct="1"/>
            <a:r>
              <a:rPr lang="en-IE"/>
              <a:t>Opening</a:t>
            </a:r>
            <a:endParaRPr lang="en-US"/>
          </a:p>
        </p:txBody>
      </p:sp>
      <p:sp>
        <p:nvSpPr>
          <p:cNvPr id="59396" name="Rectangle 3"/>
          <p:cNvSpPr>
            <a:spLocks noGrp="1" noChangeArrowheads="1"/>
          </p:cNvSpPr>
          <p:nvPr>
            <p:ph type="body" idx="1"/>
          </p:nvPr>
        </p:nvSpPr>
        <p:spPr>
          <a:xfrm>
            <a:off x="214282" y="1285860"/>
            <a:ext cx="8786874" cy="5500726"/>
          </a:xfrm>
        </p:spPr>
        <p:txBody>
          <a:bodyPr/>
          <a:lstStyle/>
          <a:p>
            <a:pPr marL="0" indent="0" eaLnBrk="1" hangingPunct="1">
              <a:buFontTx/>
              <a:buNone/>
            </a:pPr>
            <a:r>
              <a:rPr lang="en-IE" dirty="0"/>
              <a:t>The opening of image </a:t>
            </a:r>
            <a:r>
              <a:rPr lang="en-IE" i="1" dirty="0">
                <a:latin typeface="Times New Roman" pitchFamily="18" charset="0"/>
              </a:rPr>
              <a:t>f</a:t>
            </a:r>
            <a:r>
              <a:rPr lang="en-IE" dirty="0"/>
              <a:t> by structuring element </a:t>
            </a:r>
            <a:r>
              <a:rPr lang="en-IE" i="1" dirty="0">
                <a:latin typeface="Times New Roman" pitchFamily="18" charset="0"/>
              </a:rPr>
              <a:t>s,</a:t>
            </a:r>
            <a:r>
              <a:rPr lang="en-IE" dirty="0"/>
              <a:t> denoted </a:t>
            </a:r>
            <a:r>
              <a:rPr lang="en-IE" i="1" dirty="0">
                <a:latin typeface="Times New Roman" pitchFamily="18" charset="0"/>
              </a:rPr>
              <a:t>f </a:t>
            </a:r>
            <a:r>
              <a:rPr lang="en-IE" sz="2400" dirty="0">
                <a:cs typeface="Arial" charset="0"/>
                <a:sym typeface="Webdings" pitchFamily="-112" charset="2"/>
              </a:rPr>
              <a:t>○</a:t>
            </a:r>
            <a:r>
              <a:rPr lang="en-IE" sz="2400" dirty="0">
                <a:sym typeface="Webdings" pitchFamily="-112" charset="2"/>
              </a:rPr>
              <a:t> </a:t>
            </a:r>
            <a:r>
              <a:rPr lang="en-IE" i="1" dirty="0">
                <a:latin typeface="Times New Roman" pitchFamily="18" charset="0"/>
                <a:sym typeface="Webdings" pitchFamily="-112" charset="2"/>
              </a:rPr>
              <a:t>s</a:t>
            </a:r>
            <a:r>
              <a:rPr lang="en-IE" dirty="0">
                <a:sym typeface="Webdings" pitchFamily="-112" charset="2"/>
              </a:rPr>
              <a:t> is simply an erosion followed by a dilation</a:t>
            </a:r>
          </a:p>
          <a:p>
            <a:pPr marL="0" indent="0" eaLnBrk="1" hangingPunct="1">
              <a:buFontTx/>
              <a:buNone/>
            </a:pPr>
            <a:r>
              <a:rPr lang="en-IE" dirty="0">
                <a:sym typeface="Webdings" pitchFamily="-112" charset="2"/>
              </a:rPr>
              <a:t>	 </a:t>
            </a:r>
            <a:r>
              <a:rPr lang="en-IE" i="1" dirty="0">
                <a:latin typeface="Times New Roman" pitchFamily="18" charset="0"/>
              </a:rPr>
              <a:t>f </a:t>
            </a:r>
            <a:r>
              <a:rPr lang="en-IE" sz="2400" dirty="0">
                <a:cs typeface="Arial" charset="0"/>
                <a:sym typeface="Webdings" pitchFamily="-112" charset="2"/>
              </a:rPr>
              <a:t>○</a:t>
            </a:r>
            <a:r>
              <a:rPr lang="en-IE" sz="2400" dirty="0">
                <a:sym typeface="Webdings" pitchFamily="-112" charset="2"/>
              </a:rPr>
              <a:t> </a:t>
            </a:r>
            <a:r>
              <a:rPr lang="en-IE" i="1" dirty="0">
                <a:latin typeface="Times New Roman" pitchFamily="18" charset="0"/>
                <a:sym typeface="Webdings" pitchFamily="-112" charset="2"/>
              </a:rPr>
              <a:t>s = </a:t>
            </a:r>
            <a:r>
              <a:rPr lang="en-IE" dirty="0">
                <a:latin typeface="Times New Roman" pitchFamily="18" charset="0"/>
                <a:sym typeface="Webdings" pitchFamily="-112" charset="2"/>
              </a:rPr>
              <a:t>(</a:t>
            </a:r>
            <a:r>
              <a:rPr lang="en-IE" i="1" dirty="0" err="1">
                <a:latin typeface="Times New Roman" pitchFamily="18" charset="0"/>
                <a:sym typeface="Webdings" pitchFamily="-112" charset="2"/>
              </a:rPr>
              <a:t>f</a:t>
            </a:r>
            <a:r>
              <a:rPr lang="en-IE" sz="2400" dirty="0" err="1">
                <a:sym typeface="Webdings" pitchFamily="-112" charset="2"/>
              </a:rPr>
              <a:t></a:t>
            </a:r>
            <a:r>
              <a:rPr lang="en-IE" i="1" dirty="0" err="1">
                <a:latin typeface="Times New Roman" pitchFamily="18" charset="0"/>
                <a:sym typeface="Webdings" pitchFamily="-112" charset="2"/>
              </a:rPr>
              <a:t>s</a:t>
            </a:r>
            <a:r>
              <a:rPr lang="en-IE" dirty="0">
                <a:latin typeface="Times New Roman" pitchFamily="18" charset="0"/>
                <a:sym typeface="Webdings" pitchFamily="-112" charset="2"/>
              </a:rPr>
              <a:t>)</a:t>
            </a:r>
            <a:r>
              <a:rPr lang="en-IE" i="1" dirty="0">
                <a:latin typeface="Times New Roman" pitchFamily="18" charset="0"/>
                <a:sym typeface="Webdings" pitchFamily="-112" charset="2"/>
              </a:rPr>
              <a:t>     s</a:t>
            </a:r>
          </a:p>
          <a:p>
            <a:pPr marL="0" indent="0" eaLnBrk="1" hangingPunct="1">
              <a:buFontTx/>
              <a:buNone/>
            </a:pPr>
            <a:endParaRPr lang="en-IE" i="1" dirty="0">
              <a:latin typeface="Times New Roman" pitchFamily="18" charset="0"/>
              <a:sym typeface="Webdings" pitchFamily="-112" charset="2"/>
            </a:endParaRPr>
          </a:p>
          <a:p>
            <a:pPr marL="0" indent="0" eaLnBrk="1" hangingPunct="1">
              <a:buFontTx/>
              <a:buNone/>
            </a:pPr>
            <a:endParaRPr lang="en-US" dirty="0"/>
          </a:p>
        </p:txBody>
      </p:sp>
      <p:graphicFrame>
        <p:nvGraphicFramePr>
          <p:cNvPr id="59394" name="Object 2"/>
          <p:cNvGraphicFramePr>
            <a:graphicFrameLocks noChangeAspect="1"/>
          </p:cNvGraphicFramePr>
          <p:nvPr/>
        </p:nvGraphicFramePr>
        <p:xfrm>
          <a:off x="3336919" y="3000372"/>
          <a:ext cx="377825" cy="406400"/>
        </p:xfrm>
        <a:graphic>
          <a:graphicData uri="http://schemas.openxmlformats.org/presentationml/2006/ole">
            <mc:AlternateContent xmlns:mc="http://schemas.openxmlformats.org/markup-compatibility/2006">
              <mc:Choice xmlns:v="urn:schemas-microsoft-com:vml" Requires="v">
                <p:oleObj spid="_x0000_s26643" name="Equation" r:id="rId4" imgW="164880" imgH="177480" progId="Equation.3">
                  <p:embed/>
                </p:oleObj>
              </mc:Choice>
              <mc:Fallback>
                <p:oleObj name="Equation" r:id="rId4" imgW="164880" imgH="17748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6919" y="3000372"/>
                        <a:ext cx="377825"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9397" name="Picture 5"/>
          <p:cNvPicPr>
            <a:picLocks noChangeAspect="1" noChangeArrowheads="1"/>
          </p:cNvPicPr>
          <p:nvPr/>
        </p:nvPicPr>
        <p:blipFill>
          <a:blip r:embed="rId6" cstate="print"/>
          <a:srcRect l="52582" r="16278" b="82098"/>
          <a:stretch>
            <a:fillRect/>
          </a:stretch>
        </p:blipFill>
        <p:spPr bwMode="auto">
          <a:xfrm>
            <a:off x="484188" y="3724275"/>
            <a:ext cx="3125787" cy="1660525"/>
          </a:xfrm>
          <a:prstGeom prst="rect">
            <a:avLst/>
          </a:prstGeom>
          <a:noFill/>
          <a:ln w="9525">
            <a:noFill/>
            <a:miter lim="800000"/>
            <a:headEnd/>
            <a:tailEnd/>
          </a:ln>
        </p:spPr>
      </p:pic>
      <p:pic>
        <p:nvPicPr>
          <p:cNvPr id="59398" name="Picture 6"/>
          <p:cNvPicPr>
            <a:picLocks noChangeAspect="1" noChangeArrowheads="1"/>
          </p:cNvPicPr>
          <p:nvPr/>
        </p:nvPicPr>
        <p:blipFill>
          <a:blip r:embed="rId6" cstate="print"/>
          <a:srcRect l="72141" t="20187" r="5328" b="63663"/>
          <a:stretch>
            <a:fillRect/>
          </a:stretch>
        </p:blipFill>
        <p:spPr bwMode="auto">
          <a:xfrm>
            <a:off x="3687763" y="3806825"/>
            <a:ext cx="2262187" cy="1498600"/>
          </a:xfrm>
          <a:prstGeom prst="rect">
            <a:avLst/>
          </a:prstGeom>
          <a:noFill/>
          <a:ln w="9525">
            <a:noFill/>
            <a:miter lim="800000"/>
            <a:headEnd/>
            <a:tailEnd/>
          </a:ln>
        </p:spPr>
      </p:pic>
      <p:pic>
        <p:nvPicPr>
          <p:cNvPr id="59399" name="Picture 7"/>
          <p:cNvPicPr>
            <a:picLocks noChangeAspect="1" noChangeArrowheads="1"/>
          </p:cNvPicPr>
          <p:nvPr/>
        </p:nvPicPr>
        <p:blipFill>
          <a:blip r:embed="rId6" cstate="print"/>
          <a:srcRect l="71085" t="38399" r="3925" b="43019"/>
          <a:stretch>
            <a:fillRect/>
          </a:stretch>
        </p:blipFill>
        <p:spPr bwMode="auto">
          <a:xfrm>
            <a:off x="6172200" y="3694113"/>
            <a:ext cx="2506663" cy="1722437"/>
          </a:xfrm>
          <a:prstGeom prst="rect">
            <a:avLst/>
          </a:prstGeom>
          <a:noFill/>
          <a:ln w="9525">
            <a:noFill/>
            <a:miter lim="800000"/>
            <a:headEnd/>
            <a:tailEnd/>
          </a:ln>
        </p:spPr>
      </p:pic>
      <p:sp>
        <p:nvSpPr>
          <p:cNvPr id="59400" name="Text Box 8"/>
          <p:cNvSpPr txBox="1">
            <a:spLocks noChangeArrowheads="1"/>
          </p:cNvSpPr>
          <p:nvPr/>
        </p:nvSpPr>
        <p:spPr bwMode="auto">
          <a:xfrm>
            <a:off x="1109663" y="5365750"/>
            <a:ext cx="1657350" cy="366713"/>
          </a:xfrm>
          <a:prstGeom prst="rect">
            <a:avLst/>
          </a:prstGeom>
          <a:noFill/>
          <a:ln w="12700">
            <a:noFill/>
            <a:miter lim="800000"/>
            <a:headEnd/>
            <a:tailEnd/>
          </a:ln>
        </p:spPr>
        <p:txBody>
          <a:bodyPr wrap="none">
            <a:spAutoFit/>
          </a:bodyPr>
          <a:lstStyle/>
          <a:p>
            <a:pPr algn="ctr"/>
            <a:r>
              <a:rPr lang="en-IE"/>
              <a:t>Original shape</a:t>
            </a:r>
            <a:endParaRPr lang="en-US"/>
          </a:p>
        </p:txBody>
      </p:sp>
      <p:sp>
        <p:nvSpPr>
          <p:cNvPr id="59401" name="Text Box 9"/>
          <p:cNvSpPr txBox="1">
            <a:spLocks noChangeArrowheads="1"/>
          </p:cNvSpPr>
          <p:nvPr/>
        </p:nvSpPr>
        <p:spPr bwMode="auto">
          <a:xfrm>
            <a:off x="4160838" y="5365750"/>
            <a:ext cx="1479550" cy="366713"/>
          </a:xfrm>
          <a:prstGeom prst="rect">
            <a:avLst/>
          </a:prstGeom>
          <a:noFill/>
          <a:ln w="12700">
            <a:noFill/>
            <a:miter lim="800000"/>
            <a:headEnd/>
            <a:tailEnd/>
          </a:ln>
        </p:spPr>
        <p:txBody>
          <a:bodyPr wrap="none">
            <a:spAutoFit/>
          </a:bodyPr>
          <a:lstStyle/>
          <a:p>
            <a:pPr algn="ctr"/>
            <a:r>
              <a:rPr lang="en-IE"/>
              <a:t>After erosion</a:t>
            </a:r>
            <a:endParaRPr lang="en-US"/>
          </a:p>
        </p:txBody>
      </p:sp>
      <p:sp>
        <p:nvSpPr>
          <p:cNvPr id="59402" name="Text Box 10"/>
          <p:cNvSpPr txBox="1">
            <a:spLocks noChangeArrowheads="1"/>
          </p:cNvSpPr>
          <p:nvPr/>
        </p:nvSpPr>
        <p:spPr bwMode="auto">
          <a:xfrm>
            <a:off x="6877050" y="5365750"/>
            <a:ext cx="1454150" cy="641350"/>
          </a:xfrm>
          <a:prstGeom prst="rect">
            <a:avLst/>
          </a:prstGeom>
          <a:noFill/>
          <a:ln w="12700">
            <a:noFill/>
            <a:miter lim="800000"/>
            <a:headEnd/>
            <a:tailEnd/>
          </a:ln>
        </p:spPr>
        <p:txBody>
          <a:bodyPr wrap="none">
            <a:spAutoFit/>
          </a:bodyPr>
          <a:lstStyle/>
          <a:p>
            <a:pPr algn="ctr"/>
            <a:r>
              <a:rPr lang="en-IE"/>
              <a:t>After dilation</a:t>
            </a:r>
            <a:br>
              <a:rPr lang="en-IE"/>
            </a:br>
            <a:r>
              <a:rPr lang="en-IE"/>
              <a:t>(opening)</a:t>
            </a:r>
            <a:endParaRPr lang="en-US"/>
          </a:p>
        </p:txBody>
      </p:sp>
      <p:sp>
        <p:nvSpPr>
          <p:cNvPr id="59403" name="Rectangle 11"/>
          <p:cNvSpPr>
            <a:spLocks noChangeArrowheads="1"/>
          </p:cNvSpPr>
          <p:nvPr/>
        </p:nvSpPr>
        <p:spPr bwMode="auto">
          <a:xfrm>
            <a:off x="477838" y="6334125"/>
            <a:ext cx="8666162" cy="523875"/>
          </a:xfrm>
          <a:prstGeom prst="rect">
            <a:avLst/>
          </a:prstGeom>
          <a:noFill/>
          <a:ln w="9525">
            <a:noFill/>
            <a:miter lim="800000"/>
            <a:headEnd/>
            <a:tailEnd/>
          </a:ln>
        </p:spPr>
        <p:txBody>
          <a:bodyPr/>
          <a:lstStyle/>
          <a:p>
            <a:pPr>
              <a:spcBef>
                <a:spcPct val="20000"/>
              </a:spcBef>
            </a:pPr>
            <a:r>
              <a:rPr lang="en-IE" sz="2400"/>
              <a:t>Note a disc shaped structuring element is used</a:t>
            </a:r>
            <a:endParaRPr lang="en-US" sz="2400"/>
          </a:p>
        </p:txBody>
      </p:sp>
      <p:grpSp>
        <p:nvGrpSpPr>
          <p:cNvPr id="2" name="Group 12"/>
          <p:cNvGrpSpPr>
            <a:grpSpLocks/>
          </p:cNvGrpSpPr>
          <p:nvPr/>
        </p:nvGrpSpPr>
        <p:grpSpPr bwMode="auto">
          <a:xfrm>
            <a:off x="-3175" y="1631950"/>
            <a:ext cx="260350" cy="5229225"/>
            <a:chOff x="-2" y="1034"/>
            <a:chExt cx="164" cy="3294"/>
          </a:xfrm>
        </p:grpSpPr>
        <p:pic>
          <p:nvPicPr>
            <p:cNvPr id="59405" name="Picture 13" descr="book"/>
            <p:cNvPicPr>
              <a:picLocks noChangeAspect="1" noChangeArrowheads="1"/>
            </p:cNvPicPr>
            <p:nvPr/>
          </p:nvPicPr>
          <p:blipFill>
            <a:blip r:embed="rId7" cstate="print"/>
            <a:srcRect/>
            <a:stretch>
              <a:fillRect/>
            </a:stretch>
          </p:blipFill>
          <p:spPr bwMode="auto">
            <a:xfrm rot="-5400000">
              <a:off x="17" y="4184"/>
              <a:ext cx="125" cy="164"/>
            </a:xfrm>
            <a:prstGeom prst="rect">
              <a:avLst/>
            </a:prstGeom>
            <a:noFill/>
            <a:ln w="9525">
              <a:noFill/>
              <a:miter lim="800000"/>
              <a:headEnd/>
              <a:tailEnd/>
            </a:ln>
          </p:spPr>
        </p:pic>
        <p:sp>
          <p:nvSpPr>
            <p:cNvPr id="59406" name="Rectangle 14"/>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Grp="1" noChangeArrowheads="1"/>
          </p:cNvSpPr>
          <p:nvPr>
            <p:ph type="title"/>
          </p:nvPr>
        </p:nvSpPr>
        <p:spPr/>
        <p:txBody>
          <a:bodyPr/>
          <a:lstStyle/>
          <a:p>
            <a:pPr eaLnBrk="1" hangingPunct="1"/>
            <a:r>
              <a:rPr lang="en-IE"/>
              <a:t>Opening Example</a:t>
            </a:r>
          </a:p>
        </p:txBody>
      </p:sp>
      <p:graphicFrame>
        <p:nvGraphicFramePr>
          <p:cNvPr id="61442" name="Object 2"/>
          <p:cNvGraphicFramePr>
            <a:graphicFrameLocks noChangeAspect="1"/>
          </p:cNvGraphicFramePr>
          <p:nvPr/>
        </p:nvGraphicFramePr>
        <p:xfrm>
          <a:off x="2259013" y="1366838"/>
          <a:ext cx="4598987" cy="2622550"/>
        </p:xfrm>
        <a:graphic>
          <a:graphicData uri="http://schemas.openxmlformats.org/presentationml/2006/ole">
            <mc:AlternateContent xmlns:mc="http://schemas.openxmlformats.org/markup-compatibility/2006">
              <mc:Choice xmlns:v="urn:schemas-microsoft-com:vml" Requires="v">
                <p:oleObj spid="_x0000_s27684" name="CorelPhotoPaint.Image.11" r:id="rId3" imgW="4323231" imgH="2503831" progId="">
                  <p:embed/>
                </p:oleObj>
              </mc:Choice>
              <mc:Fallback>
                <p:oleObj name="CorelPhotoPaint.Image.11" r:id="rId3" imgW="4323231" imgH="2503831"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l="1065" t="1634" r="49989" b="50177"/>
                      <a:stretch>
                        <a:fillRect/>
                      </a:stretch>
                    </p:blipFill>
                    <p:spPr bwMode="auto">
                      <a:xfrm>
                        <a:off x="2259013" y="1366838"/>
                        <a:ext cx="4598987" cy="262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43" name="Object 3"/>
          <p:cNvGraphicFramePr>
            <a:graphicFrameLocks noChangeAspect="1"/>
          </p:cNvGraphicFramePr>
          <p:nvPr/>
        </p:nvGraphicFramePr>
        <p:xfrm>
          <a:off x="2259013" y="4141788"/>
          <a:ext cx="4589462" cy="2579687"/>
        </p:xfrm>
        <a:graphic>
          <a:graphicData uri="http://schemas.openxmlformats.org/presentationml/2006/ole">
            <mc:AlternateContent xmlns:mc="http://schemas.openxmlformats.org/markup-compatibility/2006">
              <mc:Choice xmlns:v="urn:schemas-microsoft-com:vml" Requires="v">
                <p:oleObj spid="_x0000_s27685" name="CorelPhotoPaint.Image.11" r:id="rId5" imgW="4323231" imgH="2503831" progId="">
                  <p:embed/>
                </p:oleObj>
              </mc:Choice>
              <mc:Fallback>
                <p:oleObj name="CorelPhotoPaint.Image.11" r:id="rId5" imgW="4323231" imgH="2503831"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l="50674" t="1839" r="473" b="50745"/>
                      <a:stretch>
                        <a:fillRect/>
                      </a:stretch>
                    </p:blipFill>
                    <p:spPr bwMode="auto">
                      <a:xfrm>
                        <a:off x="2259013" y="4141788"/>
                        <a:ext cx="4589462" cy="257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5" name="Text Box 6"/>
          <p:cNvSpPr txBox="1">
            <a:spLocks noChangeArrowheads="1"/>
          </p:cNvSpPr>
          <p:nvPr/>
        </p:nvSpPr>
        <p:spPr bwMode="auto">
          <a:xfrm>
            <a:off x="901700" y="2263775"/>
            <a:ext cx="1379538" cy="822325"/>
          </a:xfrm>
          <a:prstGeom prst="rect">
            <a:avLst/>
          </a:prstGeom>
          <a:noFill/>
          <a:ln w="12700">
            <a:noFill/>
            <a:miter lim="800000"/>
            <a:headEnd/>
            <a:tailEnd/>
          </a:ln>
        </p:spPr>
        <p:txBody>
          <a:bodyPr>
            <a:spAutoFit/>
          </a:bodyPr>
          <a:lstStyle/>
          <a:p>
            <a:pPr algn="r"/>
            <a:r>
              <a:rPr lang="en-IE" sz="2400"/>
              <a:t>Original Image</a:t>
            </a:r>
          </a:p>
        </p:txBody>
      </p:sp>
      <p:sp>
        <p:nvSpPr>
          <p:cNvPr id="61446" name="Text Box 7"/>
          <p:cNvSpPr txBox="1">
            <a:spLocks noChangeArrowheads="1"/>
          </p:cNvSpPr>
          <p:nvPr/>
        </p:nvSpPr>
        <p:spPr bwMode="auto">
          <a:xfrm>
            <a:off x="901700" y="4833938"/>
            <a:ext cx="1379538" cy="1187450"/>
          </a:xfrm>
          <a:prstGeom prst="rect">
            <a:avLst/>
          </a:prstGeom>
          <a:noFill/>
          <a:ln w="12700">
            <a:noFill/>
            <a:miter lim="800000"/>
            <a:headEnd/>
            <a:tailEnd/>
          </a:ln>
        </p:spPr>
        <p:txBody>
          <a:bodyPr>
            <a:spAutoFit/>
          </a:bodyPr>
          <a:lstStyle/>
          <a:p>
            <a:pPr algn="r"/>
            <a:r>
              <a:rPr lang="en-IE" sz="2400"/>
              <a:t>Image After Opening</a:t>
            </a:r>
          </a:p>
        </p:txBody>
      </p:sp>
      <p:grpSp>
        <p:nvGrpSpPr>
          <p:cNvPr id="2" name="Group 8"/>
          <p:cNvGrpSpPr>
            <a:grpSpLocks/>
          </p:cNvGrpSpPr>
          <p:nvPr/>
        </p:nvGrpSpPr>
        <p:grpSpPr bwMode="auto">
          <a:xfrm>
            <a:off x="-3175" y="1631950"/>
            <a:ext cx="260350" cy="5229225"/>
            <a:chOff x="-2" y="1034"/>
            <a:chExt cx="164" cy="3294"/>
          </a:xfrm>
        </p:grpSpPr>
        <p:pic>
          <p:nvPicPr>
            <p:cNvPr id="61448" name="Picture 9" descr="book"/>
            <p:cNvPicPr>
              <a:picLocks noChangeAspect="1" noChangeArrowheads="1"/>
            </p:cNvPicPr>
            <p:nvPr/>
          </p:nvPicPr>
          <p:blipFill>
            <a:blip r:embed="rId6" cstate="print"/>
            <a:srcRect/>
            <a:stretch>
              <a:fillRect/>
            </a:stretch>
          </p:blipFill>
          <p:spPr bwMode="auto">
            <a:xfrm rot="-5400000">
              <a:off x="17" y="4184"/>
              <a:ext cx="125" cy="164"/>
            </a:xfrm>
            <a:prstGeom prst="rect">
              <a:avLst/>
            </a:prstGeom>
            <a:noFill/>
            <a:ln w="9525">
              <a:noFill/>
              <a:miter lim="800000"/>
              <a:headEnd/>
              <a:tailEnd/>
            </a:ln>
          </p:spPr>
        </p:pic>
        <p:sp>
          <p:nvSpPr>
            <p:cNvPr id="61449" name="Rectangle 10"/>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IE" dirty="0"/>
              <a:t>0, 1, Black, White?</a:t>
            </a:r>
            <a:endParaRPr lang="en-US" dirty="0"/>
          </a:p>
        </p:txBody>
      </p:sp>
      <p:sp>
        <p:nvSpPr>
          <p:cNvPr id="18435" name="Rectangle 3"/>
          <p:cNvSpPr>
            <a:spLocks noGrp="1" noChangeArrowheads="1"/>
          </p:cNvSpPr>
          <p:nvPr>
            <p:ph type="body" idx="1"/>
          </p:nvPr>
        </p:nvSpPr>
        <p:spPr/>
        <p:txBody>
          <a:bodyPr>
            <a:normAutofit/>
          </a:bodyPr>
          <a:lstStyle/>
          <a:p>
            <a:pPr marL="0" indent="0"/>
            <a:r>
              <a:rPr lang="en-IE" sz="2800" dirty="0"/>
              <a:t>Throughout all of the following slides whether 0 and 1 refer to black or white is a little interchangeable.</a:t>
            </a:r>
          </a:p>
          <a:p>
            <a:pPr marL="0" indent="0" eaLnBrk="1" hangingPunct="1">
              <a:buFontTx/>
              <a:buNone/>
            </a:pPr>
            <a:r>
              <a:rPr lang="en-IE" sz="2800" dirty="0"/>
              <a:t>All of the discussion that assumes segmentation has already taken place and that images are made up of 0s for background pixels and 1s for object pixels</a:t>
            </a:r>
          </a:p>
          <a:p>
            <a:pPr marL="0" indent="0" eaLnBrk="1" hangingPunct="1">
              <a:buFontTx/>
              <a:buNone/>
            </a:pPr>
            <a:r>
              <a:rPr lang="en-IE" sz="2800" dirty="0"/>
              <a:t>After this, it doesn’t matter if 0 is black, white, yellow, green…….</a:t>
            </a:r>
            <a:endParaRPr lang="en-US" sz="2800" dirty="0"/>
          </a:p>
        </p:txBody>
      </p:sp>
      <p:pic>
        <p:nvPicPr>
          <p:cNvPr id="4" name="Picture 2" descr="C:\Documents and Settings\Administrator\My Documents\Flash-2GB\Teaching-Current\Computer Vision-2010\Projects-Guideline\Sample-Projects\Car-Detection\traffic-frame-72.jpg"/>
          <p:cNvPicPr>
            <a:picLocks noChangeAspect="1" noChangeArrowheads="1"/>
          </p:cNvPicPr>
          <p:nvPr/>
        </p:nvPicPr>
        <p:blipFill>
          <a:blip r:embed="rId3" cstate="print"/>
          <a:srcRect/>
          <a:stretch>
            <a:fillRect/>
          </a:stretch>
        </p:blipFill>
        <p:spPr bwMode="auto">
          <a:xfrm>
            <a:off x="214282" y="4714884"/>
            <a:ext cx="1919999" cy="1440000"/>
          </a:xfrm>
          <a:prstGeom prst="rect">
            <a:avLst/>
          </a:prstGeom>
          <a:noFill/>
        </p:spPr>
      </p:pic>
      <p:pic>
        <p:nvPicPr>
          <p:cNvPr id="5" name="Picture 2"/>
          <p:cNvPicPr>
            <a:picLocks noChangeAspect="1" noChangeArrowheads="1"/>
          </p:cNvPicPr>
          <p:nvPr/>
        </p:nvPicPr>
        <p:blipFill>
          <a:blip r:embed="rId4" cstate="print"/>
          <a:srcRect/>
          <a:stretch>
            <a:fillRect/>
          </a:stretch>
        </p:blipFill>
        <p:spPr bwMode="auto">
          <a:xfrm>
            <a:off x="2500298" y="4714884"/>
            <a:ext cx="1948235" cy="1440000"/>
          </a:xfrm>
          <a:prstGeom prst="rect">
            <a:avLst/>
          </a:prstGeom>
          <a:noFill/>
          <a:ln w="9525">
            <a:noFill/>
            <a:miter lim="800000"/>
            <a:headEnd/>
            <a:tailEnd/>
          </a:ln>
          <a:effectLst/>
        </p:spPr>
      </p:pic>
      <p:pic>
        <p:nvPicPr>
          <p:cNvPr id="6" name="Picture 3"/>
          <p:cNvPicPr>
            <a:picLocks noChangeAspect="1" noChangeArrowheads="1"/>
          </p:cNvPicPr>
          <p:nvPr/>
        </p:nvPicPr>
        <p:blipFill>
          <a:blip r:embed="rId5" cstate="print"/>
          <a:srcRect/>
          <a:stretch>
            <a:fillRect/>
          </a:stretch>
        </p:blipFill>
        <p:spPr bwMode="auto">
          <a:xfrm>
            <a:off x="4786314" y="4714884"/>
            <a:ext cx="1932000" cy="1440000"/>
          </a:xfrm>
          <a:prstGeom prst="rect">
            <a:avLst/>
          </a:prstGeom>
          <a:noFill/>
          <a:ln w="9525">
            <a:noFill/>
            <a:miter lim="800000"/>
            <a:headEnd/>
            <a:tailEnd/>
          </a:ln>
          <a:effectLst/>
        </p:spPr>
      </p:pic>
      <p:pic>
        <p:nvPicPr>
          <p:cNvPr id="7" name="Picture 2"/>
          <p:cNvPicPr>
            <a:picLocks noChangeAspect="1" noChangeArrowheads="1"/>
          </p:cNvPicPr>
          <p:nvPr/>
        </p:nvPicPr>
        <p:blipFill>
          <a:blip r:embed="rId6" cstate="print"/>
          <a:srcRect/>
          <a:stretch>
            <a:fillRect/>
          </a:stretch>
        </p:blipFill>
        <p:spPr bwMode="auto">
          <a:xfrm>
            <a:off x="7072330" y="4714884"/>
            <a:ext cx="1920000" cy="1440000"/>
          </a:xfrm>
          <a:prstGeom prst="rect">
            <a:avLst/>
          </a:prstGeom>
          <a:noFill/>
          <a:ln w="9525">
            <a:noFill/>
            <a:miter lim="800000"/>
            <a:headEnd/>
            <a:tailEnd/>
          </a:ln>
          <a:effectLst/>
        </p:spPr>
      </p:pic>
      <p:sp>
        <p:nvSpPr>
          <p:cNvPr id="8" name="Right Arrow 7"/>
          <p:cNvSpPr/>
          <p:nvPr/>
        </p:nvSpPr>
        <p:spPr>
          <a:xfrm>
            <a:off x="5715008" y="6429396"/>
            <a:ext cx="2214578" cy="71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6" name="Rectangle 10"/>
          <p:cNvSpPr>
            <a:spLocks noChangeArrowheads="1"/>
          </p:cNvSpPr>
          <p:nvPr/>
        </p:nvSpPr>
        <p:spPr bwMode="auto">
          <a:xfrm>
            <a:off x="3825875"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527" name="Rectangle 18"/>
          <p:cNvSpPr>
            <a:spLocks noChangeArrowheads="1"/>
          </p:cNvSpPr>
          <p:nvPr/>
        </p:nvSpPr>
        <p:spPr bwMode="auto">
          <a:xfrm>
            <a:off x="3825875" y="207645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528" name="Rectangle 26"/>
          <p:cNvSpPr>
            <a:spLocks noChangeArrowheads="1"/>
          </p:cNvSpPr>
          <p:nvPr/>
        </p:nvSpPr>
        <p:spPr bwMode="auto">
          <a:xfrm>
            <a:off x="3825875" y="255746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529" name="Rectangle 34"/>
          <p:cNvSpPr>
            <a:spLocks noChangeArrowheads="1"/>
          </p:cNvSpPr>
          <p:nvPr/>
        </p:nvSpPr>
        <p:spPr bwMode="auto">
          <a:xfrm>
            <a:off x="3825875"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530" name="Rectangle 42"/>
          <p:cNvSpPr>
            <a:spLocks noChangeArrowheads="1"/>
          </p:cNvSpPr>
          <p:nvPr/>
        </p:nvSpPr>
        <p:spPr bwMode="auto">
          <a:xfrm>
            <a:off x="3825875"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531" name="Rectangle 50"/>
          <p:cNvSpPr>
            <a:spLocks noChangeArrowheads="1"/>
          </p:cNvSpPr>
          <p:nvPr/>
        </p:nvSpPr>
        <p:spPr bwMode="auto">
          <a:xfrm>
            <a:off x="3825875"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532" name="Rectangle 58"/>
          <p:cNvSpPr>
            <a:spLocks noChangeArrowheads="1"/>
          </p:cNvSpPr>
          <p:nvPr/>
        </p:nvSpPr>
        <p:spPr bwMode="auto">
          <a:xfrm>
            <a:off x="3825875"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533" name="Rectangle 66"/>
          <p:cNvSpPr>
            <a:spLocks noChangeArrowheads="1"/>
          </p:cNvSpPr>
          <p:nvPr/>
        </p:nvSpPr>
        <p:spPr bwMode="auto">
          <a:xfrm>
            <a:off x="3825875"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466" name="Rectangle 2"/>
          <p:cNvSpPr>
            <a:spLocks noGrp="1" noChangeArrowheads="1"/>
          </p:cNvSpPr>
          <p:nvPr>
            <p:ph type="title"/>
          </p:nvPr>
        </p:nvSpPr>
        <p:spPr/>
        <p:txBody>
          <a:bodyPr/>
          <a:lstStyle/>
          <a:p>
            <a:pPr eaLnBrk="1" hangingPunct="1"/>
            <a:r>
              <a:rPr lang="en-IE"/>
              <a:t>Opening Example</a:t>
            </a:r>
            <a:endParaRPr lang="en-US"/>
          </a:p>
        </p:txBody>
      </p:sp>
      <p:sp>
        <p:nvSpPr>
          <p:cNvPr id="62467" name="Rectangle 4"/>
          <p:cNvSpPr>
            <a:spLocks noChangeArrowheads="1"/>
          </p:cNvSpPr>
          <p:nvPr/>
        </p:nvSpPr>
        <p:spPr bwMode="auto">
          <a:xfrm>
            <a:off x="390525"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468" name="Rectangle 5"/>
          <p:cNvSpPr>
            <a:spLocks noChangeArrowheads="1"/>
          </p:cNvSpPr>
          <p:nvPr/>
        </p:nvSpPr>
        <p:spPr bwMode="auto">
          <a:xfrm>
            <a:off x="882650"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469" name="Rectangle 6"/>
          <p:cNvSpPr>
            <a:spLocks noChangeArrowheads="1"/>
          </p:cNvSpPr>
          <p:nvPr/>
        </p:nvSpPr>
        <p:spPr bwMode="auto">
          <a:xfrm>
            <a:off x="1373188"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470" name="Rectangle 7"/>
          <p:cNvSpPr>
            <a:spLocks noChangeArrowheads="1"/>
          </p:cNvSpPr>
          <p:nvPr/>
        </p:nvSpPr>
        <p:spPr bwMode="auto">
          <a:xfrm>
            <a:off x="1863725"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471" name="Rectangle 8"/>
          <p:cNvSpPr>
            <a:spLocks noChangeArrowheads="1"/>
          </p:cNvSpPr>
          <p:nvPr/>
        </p:nvSpPr>
        <p:spPr bwMode="auto">
          <a:xfrm>
            <a:off x="2354263" y="158591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2472" name="Rectangle 9"/>
          <p:cNvSpPr>
            <a:spLocks noChangeArrowheads="1"/>
          </p:cNvSpPr>
          <p:nvPr/>
        </p:nvSpPr>
        <p:spPr bwMode="auto">
          <a:xfrm>
            <a:off x="2844800" y="158591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2473" name="Rectangle 10"/>
          <p:cNvSpPr>
            <a:spLocks noChangeArrowheads="1"/>
          </p:cNvSpPr>
          <p:nvPr/>
        </p:nvSpPr>
        <p:spPr bwMode="auto">
          <a:xfrm>
            <a:off x="3335338" y="158591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2475" name="Rectangle 12"/>
          <p:cNvSpPr>
            <a:spLocks noChangeArrowheads="1"/>
          </p:cNvSpPr>
          <p:nvPr/>
        </p:nvSpPr>
        <p:spPr bwMode="auto">
          <a:xfrm>
            <a:off x="390525" y="2076450"/>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62476" name="Rectangle 13"/>
          <p:cNvSpPr>
            <a:spLocks noChangeArrowheads="1"/>
          </p:cNvSpPr>
          <p:nvPr/>
        </p:nvSpPr>
        <p:spPr bwMode="auto">
          <a:xfrm>
            <a:off x="882650" y="2076450"/>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62477" name="Rectangle 14"/>
          <p:cNvSpPr>
            <a:spLocks noChangeArrowheads="1"/>
          </p:cNvSpPr>
          <p:nvPr/>
        </p:nvSpPr>
        <p:spPr bwMode="auto">
          <a:xfrm>
            <a:off x="1373188" y="2076450"/>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62478" name="Rectangle 15"/>
          <p:cNvSpPr>
            <a:spLocks noChangeArrowheads="1"/>
          </p:cNvSpPr>
          <p:nvPr/>
        </p:nvSpPr>
        <p:spPr bwMode="auto">
          <a:xfrm>
            <a:off x="1863725" y="2076450"/>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62479" name="Rectangle 16"/>
          <p:cNvSpPr>
            <a:spLocks noChangeArrowheads="1"/>
          </p:cNvSpPr>
          <p:nvPr/>
        </p:nvSpPr>
        <p:spPr bwMode="auto">
          <a:xfrm>
            <a:off x="2354263" y="207645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2480" name="Rectangle 17"/>
          <p:cNvSpPr>
            <a:spLocks noChangeArrowheads="1"/>
          </p:cNvSpPr>
          <p:nvPr/>
        </p:nvSpPr>
        <p:spPr bwMode="auto">
          <a:xfrm>
            <a:off x="2844800" y="207645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2481" name="Rectangle 18"/>
          <p:cNvSpPr>
            <a:spLocks noChangeArrowheads="1"/>
          </p:cNvSpPr>
          <p:nvPr/>
        </p:nvSpPr>
        <p:spPr bwMode="auto">
          <a:xfrm>
            <a:off x="3335338" y="207645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2483" name="Rectangle 20"/>
          <p:cNvSpPr>
            <a:spLocks noChangeArrowheads="1"/>
          </p:cNvSpPr>
          <p:nvPr/>
        </p:nvSpPr>
        <p:spPr bwMode="auto">
          <a:xfrm>
            <a:off x="390525" y="2557463"/>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62484" name="Rectangle 21"/>
          <p:cNvSpPr>
            <a:spLocks noChangeArrowheads="1"/>
          </p:cNvSpPr>
          <p:nvPr/>
        </p:nvSpPr>
        <p:spPr bwMode="auto">
          <a:xfrm>
            <a:off x="882650" y="2557463"/>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62485" name="Rectangle 22"/>
          <p:cNvSpPr>
            <a:spLocks noChangeArrowheads="1"/>
          </p:cNvSpPr>
          <p:nvPr/>
        </p:nvSpPr>
        <p:spPr bwMode="auto">
          <a:xfrm>
            <a:off x="1373188" y="2557463"/>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62486" name="Rectangle 23"/>
          <p:cNvSpPr>
            <a:spLocks noChangeArrowheads="1"/>
          </p:cNvSpPr>
          <p:nvPr/>
        </p:nvSpPr>
        <p:spPr bwMode="auto">
          <a:xfrm>
            <a:off x="1863725" y="2557463"/>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62487" name="Rectangle 24"/>
          <p:cNvSpPr>
            <a:spLocks noChangeArrowheads="1"/>
          </p:cNvSpPr>
          <p:nvPr/>
        </p:nvSpPr>
        <p:spPr bwMode="auto">
          <a:xfrm>
            <a:off x="2354263" y="255746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2488" name="Rectangle 25"/>
          <p:cNvSpPr>
            <a:spLocks noChangeArrowheads="1"/>
          </p:cNvSpPr>
          <p:nvPr/>
        </p:nvSpPr>
        <p:spPr bwMode="auto">
          <a:xfrm>
            <a:off x="2844800" y="255746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2489" name="Rectangle 26"/>
          <p:cNvSpPr>
            <a:spLocks noChangeArrowheads="1"/>
          </p:cNvSpPr>
          <p:nvPr/>
        </p:nvSpPr>
        <p:spPr bwMode="auto">
          <a:xfrm>
            <a:off x="3335338" y="255746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2491" name="Rectangle 28"/>
          <p:cNvSpPr>
            <a:spLocks noChangeArrowheads="1"/>
          </p:cNvSpPr>
          <p:nvPr/>
        </p:nvSpPr>
        <p:spPr bwMode="auto">
          <a:xfrm>
            <a:off x="390525" y="3048000"/>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62492" name="Rectangle 29"/>
          <p:cNvSpPr>
            <a:spLocks noChangeArrowheads="1"/>
          </p:cNvSpPr>
          <p:nvPr/>
        </p:nvSpPr>
        <p:spPr bwMode="auto">
          <a:xfrm>
            <a:off x="882650" y="3048000"/>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62493" name="Rectangle 30"/>
          <p:cNvSpPr>
            <a:spLocks noChangeArrowheads="1"/>
          </p:cNvSpPr>
          <p:nvPr/>
        </p:nvSpPr>
        <p:spPr bwMode="auto">
          <a:xfrm>
            <a:off x="1373188" y="3048000"/>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62494" name="Rectangle 31"/>
          <p:cNvSpPr>
            <a:spLocks noChangeArrowheads="1"/>
          </p:cNvSpPr>
          <p:nvPr/>
        </p:nvSpPr>
        <p:spPr bwMode="auto">
          <a:xfrm>
            <a:off x="1863725" y="304800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2495" name="Rectangle 32"/>
          <p:cNvSpPr>
            <a:spLocks noChangeArrowheads="1"/>
          </p:cNvSpPr>
          <p:nvPr/>
        </p:nvSpPr>
        <p:spPr bwMode="auto">
          <a:xfrm>
            <a:off x="2354263" y="304800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2496" name="Rectangle 33"/>
          <p:cNvSpPr>
            <a:spLocks noChangeArrowheads="1"/>
          </p:cNvSpPr>
          <p:nvPr/>
        </p:nvSpPr>
        <p:spPr bwMode="auto">
          <a:xfrm>
            <a:off x="2844800"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497" name="Rectangle 34"/>
          <p:cNvSpPr>
            <a:spLocks noChangeArrowheads="1"/>
          </p:cNvSpPr>
          <p:nvPr/>
        </p:nvSpPr>
        <p:spPr bwMode="auto">
          <a:xfrm>
            <a:off x="3335338"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499" name="Rectangle 36"/>
          <p:cNvSpPr>
            <a:spLocks noChangeArrowheads="1"/>
          </p:cNvSpPr>
          <p:nvPr/>
        </p:nvSpPr>
        <p:spPr bwMode="auto">
          <a:xfrm>
            <a:off x="390525"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500" name="Rectangle 37"/>
          <p:cNvSpPr>
            <a:spLocks noChangeArrowheads="1"/>
          </p:cNvSpPr>
          <p:nvPr/>
        </p:nvSpPr>
        <p:spPr bwMode="auto">
          <a:xfrm>
            <a:off x="882650" y="353218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2501" name="Rectangle 38"/>
          <p:cNvSpPr>
            <a:spLocks noChangeArrowheads="1"/>
          </p:cNvSpPr>
          <p:nvPr/>
        </p:nvSpPr>
        <p:spPr bwMode="auto">
          <a:xfrm>
            <a:off x="1373188" y="353218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2502" name="Rectangle 39"/>
          <p:cNvSpPr>
            <a:spLocks noChangeArrowheads="1"/>
          </p:cNvSpPr>
          <p:nvPr/>
        </p:nvSpPr>
        <p:spPr bwMode="auto">
          <a:xfrm>
            <a:off x="1863725" y="353218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2503" name="Rectangle 40"/>
          <p:cNvSpPr>
            <a:spLocks noChangeArrowheads="1"/>
          </p:cNvSpPr>
          <p:nvPr/>
        </p:nvSpPr>
        <p:spPr bwMode="auto">
          <a:xfrm>
            <a:off x="2354263"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504" name="Rectangle 41"/>
          <p:cNvSpPr>
            <a:spLocks noChangeArrowheads="1"/>
          </p:cNvSpPr>
          <p:nvPr/>
        </p:nvSpPr>
        <p:spPr bwMode="auto">
          <a:xfrm>
            <a:off x="2844800"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505" name="Rectangle 42"/>
          <p:cNvSpPr>
            <a:spLocks noChangeArrowheads="1"/>
          </p:cNvSpPr>
          <p:nvPr/>
        </p:nvSpPr>
        <p:spPr bwMode="auto">
          <a:xfrm>
            <a:off x="3335338"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507" name="Rectangle 44"/>
          <p:cNvSpPr>
            <a:spLocks noChangeArrowheads="1"/>
          </p:cNvSpPr>
          <p:nvPr/>
        </p:nvSpPr>
        <p:spPr bwMode="auto">
          <a:xfrm>
            <a:off x="390525"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508" name="Rectangle 45"/>
          <p:cNvSpPr>
            <a:spLocks noChangeArrowheads="1"/>
          </p:cNvSpPr>
          <p:nvPr/>
        </p:nvSpPr>
        <p:spPr bwMode="auto">
          <a:xfrm>
            <a:off x="882650" y="402272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2509" name="Rectangle 46"/>
          <p:cNvSpPr>
            <a:spLocks noChangeArrowheads="1"/>
          </p:cNvSpPr>
          <p:nvPr/>
        </p:nvSpPr>
        <p:spPr bwMode="auto">
          <a:xfrm>
            <a:off x="1373188" y="402272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2510" name="Rectangle 47"/>
          <p:cNvSpPr>
            <a:spLocks noChangeArrowheads="1"/>
          </p:cNvSpPr>
          <p:nvPr/>
        </p:nvSpPr>
        <p:spPr bwMode="auto">
          <a:xfrm>
            <a:off x="1863725" y="402272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2511" name="Rectangle 48"/>
          <p:cNvSpPr>
            <a:spLocks noChangeArrowheads="1"/>
          </p:cNvSpPr>
          <p:nvPr/>
        </p:nvSpPr>
        <p:spPr bwMode="auto">
          <a:xfrm>
            <a:off x="2354263"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512" name="Rectangle 49"/>
          <p:cNvSpPr>
            <a:spLocks noChangeArrowheads="1"/>
          </p:cNvSpPr>
          <p:nvPr/>
        </p:nvSpPr>
        <p:spPr bwMode="auto">
          <a:xfrm>
            <a:off x="2844800"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513" name="Rectangle 50"/>
          <p:cNvSpPr>
            <a:spLocks noChangeArrowheads="1"/>
          </p:cNvSpPr>
          <p:nvPr/>
        </p:nvSpPr>
        <p:spPr bwMode="auto">
          <a:xfrm>
            <a:off x="3335338"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515" name="Rectangle 52"/>
          <p:cNvSpPr>
            <a:spLocks noChangeArrowheads="1"/>
          </p:cNvSpPr>
          <p:nvPr/>
        </p:nvSpPr>
        <p:spPr bwMode="auto">
          <a:xfrm>
            <a:off x="390525"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516" name="Rectangle 53"/>
          <p:cNvSpPr>
            <a:spLocks noChangeArrowheads="1"/>
          </p:cNvSpPr>
          <p:nvPr/>
        </p:nvSpPr>
        <p:spPr bwMode="auto">
          <a:xfrm>
            <a:off x="882650" y="450373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2517" name="Rectangle 54"/>
          <p:cNvSpPr>
            <a:spLocks noChangeArrowheads="1"/>
          </p:cNvSpPr>
          <p:nvPr/>
        </p:nvSpPr>
        <p:spPr bwMode="auto">
          <a:xfrm>
            <a:off x="1373188" y="450373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2518" name="Rectangle 55"/>
          <p:cNvSpPr>
            <a:spLocks noChangeArrowheads="1"/>
          </p:cNvSpPr>
          <p:nvPr/>
        </p:nvSpPr>
        <p:spPr bwMode="auto">
          <a:xfrm>
            <a:off x="1863725" y="450373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2519" name="Rectangle 56"/>
          <p:cNvSpPr>
            <a:spLocks noChangeArrowheads="1"/>
          </p:cNvSpPr>
          <p:nvPr/>
        </p:nvSpPr>
        <p:spPr bwMode="auto">
          <a:xfrm>
            <a:off x="2354263"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520" name="Rectangle 57"/>
          <p:cNvSpPr>
            <a:spLocks noChangeArrowheads="1"/>
          </p:cNvSpPr>
          <p:nvPr/>
        </p:nvSpPr>
        <p:spPr bwMode="auto">
          <a:xfrm>
            <a:off x="2844800"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521" name="Rectangle 58"/>
          <p:cNvSpPr>
            <a:spLocks noChangeArrowheads="1"/>
          </p:cNvSpPr>
          <p:nvPr/>
        </p:nvSpPr>
        <p:spPr bwMode="auto">
          <a:xfrm>
            <a:off x="3335338"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523" name="Rectangle 60"/>
          <p:cNvSpPr>
            <a:spLocks noChangeArrowheads="1"/>
          </p:cNvSpPr>
          <p:nvPr/>
        </p:nvSpPr>
        <p:spPr bwMode="auto">
          <a:xfrm>
            <a:off x="390525"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524" name="Rectangle 61"/>
          <p:cNvSpPr>
            <a:spLocks noChangeArrowheads="1"/>
          </p:cNvSpPr>
          <p:nvPr/>
        </p:nvSpPr>
        <p:spPr bwMode="auto">
          <a:xfrm>
            <a:off x="882650"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525" name="Rectangle 62"/>
          <p:cNvSpPr>
            <a:spLocks noChangeArrowheads="1"/>
          </p:cNvSpPr>
          <p:nvPr/>
        </p:nvSpPr>
        <p:spPr bwMode="auto">
          <a:xfrm>
            <a:off x="1373188"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526" name="Rectangle 63"/>
          <p:cNvSpPr>
            <a:spLocks noChangeArrowheads="1"/>
          </p:cNvSpPr>
          <p:nvPr/>
        </p:nvSpPr>
        <p:spPr bwMode="auto">
          <a:xfrm>
            <a:off x="1863725"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527" name="Rectangle 64"/>
          <p:cNvSpPr>
            <a:spLocks noChangeArrowheads="1"/>
          </p:cNvSpPr>
          <p:nvPr/>
        </p:nvSpPr>
        <p:spPr bwMode="auto">
          <a:xfrm>
            <a:off x="2354263"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528" name="Rectangle 65"/>
          <p:cNvSpPr>
            <a:spLocks noChangeArrowheads="1"/>
          </p:cNvSpPr>
          <p:nvPr/>
        </p:nvSpPr>
        <p:spPr bwMode="auto">
          <a:xfrm>
            <a:off x="2844800"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2529" name="Rectangle 66"/>
          <p:cNvSpPr>
            <a:spLocks noChangeArrowheads="1"/>
          </p:cNvSpPr>
          <p:nvPr/>
        </p:nvSpPr>
        <p:spPr bwMode="auto">
          <a:xfrm>
            <a:off x="3335338"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grpSp>
        <p:nvGrpSpPr>
          <p:cNvPr id="2" name="Group 68"/>
          <p:cNvGrpSpPr>
            <a:grpSpLocks/>
          </p:cNvGrpSpPr>
          <p:nvPr/>
        </p:nvGrpSpPr>
        <p:grpSpPr bwMode="auto">
          <a:xfrm>
            <a:off x="-87313" y="1584325"/>
            <a:ext cx="1474788" cy="1463675"/>
            <a:chOff x="262" y="1078"/>
            <a:chExt cx="929" cy="922"/>
          </a:xfrm>
        </p:grpSpPr>
        <p:sp>
          <p:nvSpPr>
            <p:cNvPr id="109960" name="Rectangle 69"/>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961" name="Rectangle 70"/>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62" name="Rectangle 71"/>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963" name="Rectangle 72"/>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64" name="Rectangle 73"/>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65" name="Rectangle 74"/>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66" name="Rectangle 75"/>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967" name="Rectangle 76"/>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68" name="Rectangle 77"/>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sp>
        <p:nvSpPr>
          <p:cNvPr id="62532" name="Text Box 78"/>
          <p:cNvSpPr txBox="1">
            <a:spLocks noChangeArrowheads="1"/>
          </p:cNvSpPr>
          <p:nvPr/>
        </p:nvSpPr>
        <p:spPr bwMode="auto">
          <a:xfrm>
            <a:off x="3519488" y="5967413"/>
            <a:ext cx="3311525" cy="519112"/>
          </a:xfrm>
          <a:prstGeom prst="rect">
            <a:avLst/>
          </a:prstGeom>
          <a:noFill/>
          <a:ln w="12700">
            <a:noFill/>
            <a:miter lim="800000"/>
            <a:headEnd/>
            <a:tailEnd/>
          </a:ln>
        </p:spPr>
        <p:txBody>
          <a:bodyPr wrap="none">
            <a:spAutoFit/>
          </a:bodyPr>
          <a:lstStyle/>
          <a:p>
            <a:r>
              <a:rPr lang="en-IE" sz="2800"/>
              <a:t>Structuring Element</a:t>
            </a:r>
            <a:endParaRPr lang="en-US" sz="2800"/>
          </a:p>
        </p:txBody>
      </p:sp>
      <p:grpSp>
        <p:nvGrpSpPr>
          <p:cNvPr id="3" name="Group 79"/>
          <p:cNvGrpSpPr>
            <a:grpSpLocks/>
          </p:cNvGrpSpPr>
          <p:nvPr/>
        </p:nvGrpSpPr>
        <p:grpSpPr bwMode="auto">
          <a:xfrm>
            <a:off x="2454275" y="5703888"/>
            <a:ext cx="1081088" cy="1068387"/>
            <a:chOff x="1339" y="3268"/>
            <a:chExt cx="932" cy="921"/>
          </a:xfrm>
        </p:grpSpPr>
        <p:sp>
          <p:nvSpPr>
            <p:cNvPr id="109951" name="Rectangle 80"/>
            <p:cNvSpPr>
              <a:spLocks noChangeArrowheads="1"/>
            </p:cNvSpPr>
            <p:nvPr/>
          </p:nvSpPr>
          <p:spPr bwMode="auto">
            <a:xfrm>
              <a:off x="1652"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9952" name="Rectangle 81"/>
            <p:cNvSpPr>
              <a:spLocks noChangeArrowheads="1"/>
            </p:cNvSpPr>
            <p:nvPr/>
          </p:nvSpPr>
          <p:spPr bwMode="auto">
            <a:xfrm>
              <a:off x="1961"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9953" name="Rectangle 82"/>
            <p:cNvSpPr>
              <a:spLocks noChangeArrowheads="1"/>
            </p:cNvSpPr>
            <p:nvPr/>
          </p:nvSpPr>
          <p:spPr bwMode="auto">
            <a:xfrm>
              <a:off x="1652"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9954" name="Rectangle 83"/>
            <p:cNvSpPr>
              <a:spLocks noChangeArrowheads="1"/>
            </p:cNvSpPr>
            <p:nvPr/>
          </p:nvSpPr>
          <p:spPr bwMode="auto">
            <a:xfrm>
              <a:off x="1961" y="3879"/>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109955" name="Rectangle 84"/>
            <p:cNvSpPr>
              <a:spLocks noChangeArrowheads="1"/>
            </p:cNvSpPr>
            <p:nvPr/>
          </p:nvSpPr>
          <p:spPr bwMode="auto">
            <a:xfrm>
              <a:off x="1339"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9956" name="Rectangle 85"/>
            <p:cNvSpPr>
              <a:spLocks noChangeArrowheads="1"/>
            </p:cNvSpPr>
            <p:nvPr/>
          </p:nvSpPr>
          <p:spPr bwMode="auto">
            <a:xfrm>
              <a:off x="1339" y="3874"/>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109957" name="Rectangle 86"/>
            <p:cNvSpPr>
              <a:spLocks noChangeArrowheads="1"/>
            </p:cNvSpPr>
            <p:nvPr/>
          </p:nvSpPr>
          <p:spPr bwMode="auto">
            <a:xfrm>
              <a:off x="1652"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9958" name="Rectangle 87"/>
            <p:cNvSpPr>
              <a:spLocks noChangeArrowheads="1"/>
            </p:cNvSpPr>
            <p:nvPr/>
          </p:nvSpPr>
          <p:spPr bwMode="auto">
            <a:xfrm>
              <a:off x="1961"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109959" name="Rectangle 88"/>
            <p:cNvSpPr>
              <a:spLocks noChangeArrowheads="1"/>
            </p:cNvSpPr>
            <p:nvPr/>
          </p:nvSpPr>
          <p:spPr bwMode="auto">
            <a:xfrm>
              <a:off x="1339"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grpSp>
      <p:grpSp>
        <p:nvGrpSpPr>
          <p:cNvPr id="4" name="Group 89"/>
          <p:cNvGrpSpPr>
            <a:grpSpLocks/>
          </p:cNvGrpSpPr>
          <p:nvPr/>
        </p:nvGrpSpPr>
        <p:grpSpPr bwMode="auto">
          <a:xfrm>
            <a:off x="400050" y="1584325"/>
            <a:ext cx="1474788" cy="1463675"/>
            <a:chOff x="262" y="1078"/>
            <a:chExt cx="929" cy="922"/>
          </a:xfrm>
        </p:grpSpPr>
        <p:sp>
          <p:nvSpPr>
            <p:cNvPr id="109942" name="Rectangle 9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943" name="Rectangle 9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44" name="Rectangle 9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945" name="Rectangle 9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46" name="Rectangle 9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47" name="Rectangle 9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48" name="Rectangle 9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949" name="Rectangle 9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50" name="Rectangle 9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5" name="Group 99"/>
          <p:cNvGrpSpPr>
            <a:grpSpLocks/>
          </p:cNvGrpSpPr>
          <p:nvPr/>
        </p:nvGrpSpPr>
        <p:grpSpPr bwMode="auto">
          <a:xfrm>
            <a:off x="896938" y="1584325"/>
            <a:ext cx="1474787" cy="1463675"/>
            <a:chOff x="262" y="1078"/>
            <a:chExt cx="929" cy="922"/>
          </a:xfrm>
        </p:grpSpPr>
        <p:sp>
          <p:nvSpPr>
            <p:cNvPr id="109933" name="Rectangle 10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934" name="Rectangle 10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35" name="Rectangle 10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936" name="Rectangle 10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37" name="Rectangle 10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38" name="Rectangle 10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39" name="Rectangle 10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940" name="Rectangle 10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41" name="Rectangle 10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 name="Group 109"/>
          <p:cNvGrpSpPr>
            <a:grpSpLocks/>
          </p:cNvGrpSpPr>
          <p:nvPr/>
        </p:nvGrpSpPr>
        <p:grpSpPr bwMode="auto">
          <a:xfrm>
            <a:off x="1868488" y="1584325"/>
            <a:ext cx="1474787" cy="1463675"/>
            <a:chOff x="262" y="1078"/>
            <a:chExt cx="929" cy="922"/>
          </a:xfrm>
        </p:grpSpPr>
        <p:sp>
          <p:nvSpPr>
            <p:cNvPr id="109924" name="Rectangle 11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925" name="Rectangle 11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26" name="Rectangle 11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927" name="Rectangle 11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28" name="Rectangle 11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29" name="Rectangle 11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30" name="Rectangle 11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931" name="Rectangle 11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32" name="Rectangle 11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7" name="Group 119"/>
          <p:cNvGrpSpPr>
            <a:grpSpLocks/>
          </p:cNvGrpSpPr>
          <p:nvPr/>
        </p:nvGrpSpPr>
        <p:grpSpPr bwMode="auto">
          <a:xfrm>
            <a:off x="2360613" y="1584325"/>
            <a:ext cx="1474787" cy="1463675"/>
            <a:chOff x="262" y="1078"/>
            <a:chExt cx="929" cy="922"/>
          </a:xfrm>
        </p:grpSpPr>
        <p:sp>
          <p:nvSpPr>
            <p:cNvPr id="109915" name="Rectangle 12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916" name="Rectangle 12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17" name="Rectangle 12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918" name="Rectangle 12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19" name="Rectangle 12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20" name="Rectangle 12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21" name="Rectangle 12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922" name="Rectangle 12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23" name="Rectangle 12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8" name="Group 129"/>
          <p:cNvGrpSpPr>
            <a:grpSpLocks/>
          </p:cNvGrpSpPr>
          <p:nvPr/>
        </p:nvGrpSpPr>
        <p:grpSpPr bwMode="auto">
          <a:xfrm>
            <a:off x="2838450" y="1584325"/>
            <a:ext cx="1474788" cy="1463675"/>
            <a:chOff x="262" y="1078"/>
            <a:chExt cx="929" cy="922"/>
          </a:xfrm>
        </p:grpSpPr>
        <p:sp>
          <p:nvSpPr>
            <p:cNvPr id="109906" name="Rectangle 13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907" name="Rectangle 13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08" name="Rectangle 13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909" name="Rectangle 13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10" name="Rectangle 13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11" name="Rectangle 13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12" name="Rectangle 13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913" name="Rectangle 13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14" name="Rectangle 13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9" name="Group 139"/>
          <p:cNvGrpSpPr>
            <a:grpSpLocks/>
          </p:cNvGrpSpPr>
          <p:nvPr/>
        </p:nvGrpSpPr>
        <p:grpSpPr bwMode="auto">
          <a:xfrm>
            <a:off x="3330575" y="1584325"/>
            <a:ext cx="1474788" cy="1463675"/>
            <a:chOff x="262" y="1078"/>
            <a:chExt cx="929" cy="922"/>
          </a:xfrm>
        </p:grpSpPr>
        <p:sp>
          <p:nvSpPr>
            <p:cNvPr id="109897" name="Rectangle 14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98" name="Rectangle 14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99" name="Rectangle 14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900" name="Rectangle 14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01" name="Rectangle 14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02" name="Rectangle 14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03" name="Rectangle 14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904" name="Rectangle 14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05" name="Rectangle 14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0" name="Group 149"/>
          <p:cNvGrpSpPr>
            <a:grpSpLocks/>
          </p:cNvGrpSpPr>
          <p:nvPr/>
        </p:nvGrpSpPr>
        <p:grpSpPr bwMode="auto">
          <a:xfrm>
            <a:off x="1393825" y="1584325"/>
            <a:ext cx="1474788" cy="1463675"/>
            <a:chOff x="262" y="1078"/>
            <a:chExt cx="929" cy="922"/>
          </a:xfrm>
        </p:grpSpPr>
        <p:sp>
          <p:nvSpPr>
            <p:cNvPr id="109888" name="Rectangle 15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89" name="Rectangle 15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90" name="Rectangle 15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91" name="Rectangle 15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92" name="Rectangle 15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93" name="Rectangle 15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94" name="Rectangle 15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95" name="Rectangle 15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96" name="Rectangle 15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 name="Group 159"/>
          <p:cNvGrpSpPr>
            <a:grpSpLocks/>
          </p:cNvGrpSpPr>
          <p:nvPr/>
        </p:nvGrpSpPr>
        <p:grpSpPr bwMode="auto">
          <a:xfrm>
            <a:off x="-87313" y="1089025"/>
            <a:ext cx="1474788" cy="1463675"/>
            <a:chOff x="262" y="1078"/>
            <a:chExt cx="929" cy="922"/>
          </a:xfrm>
        </p:grpSpPr>
        <p:sp>
          <p:nvSpPr>
            <p:cNvPr id="109879" name="Rectangle 16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80" name="Rectangle 16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81" name="Rectangle 16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82" name="Rectangle 16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83" name="Rectangle 16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84" name="Rectangle 16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85" name="Rectangle 16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86" name="Rectangle 16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87" name="Rectangle 16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2" name="Group 169"/>
          <p:cNvGrpSpPr>
            <a:grpSpLocks/>
          </p:cNvGrpSpPr>
          <p:nvPr/>
        </p:nvGrpSpPr>
        <p:grpSpPr bwMode="auto">
          <a:xfrm>
            <a:off x="400050" y="1089025"/>
            <a:ext cx="1474788" cy="1463675"/>
            <a:chOff x="262" y="1078"/>
            <a:chExt cx="929" cy="922"/>
          </a:xfrm>
        </p:grpSpPr>
        <p:sp>
          <p:nvSpPr>
            <p:cNvPr id="109870" name="Rectangle 17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71" name="Rectangle 17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72" name="Rectangle 17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73" name="Rectangle 17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74" name="Rectangle 17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75" name="Rectangle 17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76" name="Rectangle 17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77" name="Rectangle 17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78" name="Rectangle 17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3" name="Group 179"/>
          <p:cNvGrpSpPr>
            <a:grpSpLocks/>
          </p:cNvGrpSpPr>
          <p:nvPr/>
        </p:nvGrpSpPr>
        <p:grpSpPr bwMode="auto">
          <a:xfrm>
            <a:off x="896938" y="1089025"/>
            <a:ext cx="1474787" cy="1463675"/>
            <a:chOff x="262" y="1078"/>
            <a:chExt cx="929" cy="922"/>
          </a:xfrm>
        </p:grpSpPr>
        <p:sp>
          <p:nvSpPr>
            <p:cNvPr id="109861" name="Rectangle 18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62" name="Rectangle 18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63" name="Rectangle 18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64" name="Rectangle 18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65" name="Rectangle 18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66" name="Rectangle 18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67" name="Rectangle 18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68" name="Rectangle 18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69" name="Rectangle 18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4" name="Group 189"/>
          <p:cNvGrpSpPr>
            <a:grpSpLocks/>
          </p:cNvGrpSpPr>
          <p:nvPr/>
        </p:nvGrpSpPr>
        <p:grpSpPr bwMode="auto">
          <a:xfrm>
            <a:off x="1868488" y="1089025"/>
            <a:ext cx="1474787" cy="1463675"/>
            <a:chOff x="262" y="1078"/>
            <a:chExt cx="929" cy="922"/>
          </a:xfrm>
        </p:grpSpPr>
        <p:sp>
          <p:nvSpPr>
            <p:cNvPr id="109852" name="Rectangle 19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53" name="Rectangle 19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54" name="Rectangle 19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55" name="Rectangle 19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56" name="Rectangle 19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57" name="Rectangle 19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58" name="Rectangle 19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59" name="Rectangle 19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60" name="Rectangle 19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5" name="Group 199"/>
          <p:cNvGrpSpPr>
            <a:grpSpLocks/>
          </p:cNvGrpSpPr>
          <p:nvPr/>
        </p:nvGrpSpPr>
        <p:grpSpPr bwMode="auto">
          <a:xfrm>
            <a:off x="2360613" y="1089025"/>
            <a:ext cx="1474787" cy="1463675"/>
            <a:chOff x="262" y="1078"/>
            <a:chExt cx="929" cy="922"/>
          </a:xfrm>
        </p:grpSpPr>
        <p:sp>
          <p:nvSpPr>
            <p:cNvPr id="109843" name="Rectangle 20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44" name="Rectangle 20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45" name="Rectangle 20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46" name="Rectangle 20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47" name="Rectangle 20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48" name="Rectangle 20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49" name="Rectangle 20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50" name="Rectangle 20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51" name="Rectangle 20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6" name="Group 209"/>
          <p:cNvGrpSpPr>
            <a:grpSpLocks/>
          </p:cNvGrpSpPr>
          <p:nvPr/>
        </p:nvGrpSpPr>
        <p:grpSpPr bwMode="auto">
          <a:xfrm>
            <a:off x="2838450" y="1089025"/>
            <a:ext cx="1474788" cy="1463675"/>
            <a:chOff x="262" y="1078"/>
            <a:chExt cx="929" cy="922"/>
          </a:xfrm>
        </p:grpSpPr>
        <p:sp>
          <p:nvSpPr>
            <p:cNvPr id="109834" name="Rectangle 21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35" name="Rectangle 21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36" name="Rectangle 21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37" name="Rectangle 21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38" name="Rectangle 21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39" name="Rectangle 21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40" name="Rectangle 21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41" name="Rectangle 21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42" name="Rectangle 21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7" name="Group 219"/>
          <p:cNvGrpSpPr>
            <a:grpSpLocks/>
          </p:cNvGrpSpPr>
          <p:nvPr/>
        </p:nvGrpSpPr>
        <p:grpSpPr bwMode="auto">
          <a:xfrm>
            <a:off x="3330575" y="1089025"/>
            <a:ext cx="1474788" cy="1463675"/>
            <a:chOff x="262" y="1078"/>
            <a:chExt cx="929" cy="922"/>
          </a:xfrm>
        </p:grpSpPr>
        <p:sp>
          <p:nvSpPr>
            <p:cNvPr id="109825" name="Rectangle 22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26" name="Rectangle 22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27" name="Rectangle 22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28" name="Rectangle 22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29" name="Rectangle 22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30" name="Rectangle 22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31" name="Rectangle 22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32" name="Rectangle 22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33" name="Rectangle 22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8" name="Group 229"/>
          <p:cNvGrpSpPr>
            <a:grpSpLocks/>
          </p:cNvGrpSpPr>
          <p:nvPr/>
        </p:nvGrpSpPr>
        <p:grpSpPr bwMode="auto">
          <a:xfrm>
            <a:off x="1393825" y="1089025"/>
            <a:ext cx="1474788" cy="1463675"/>
            <a:chOff x="262" y="1078"/>
            <a:chExt cx="929" cy="922"/>
          </a:xfrm>
        </p:grpSpPr>
        <p:sp>
          <p:nvSpPr>
            <p:cNvPr id="109816" name="Rectangle 23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17" name="Rectangle 23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18" name="Rectangle 23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19" name="Rectangle 23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20" name="Rectangle 23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21" name="Rectangle 23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22" name="Rectangle 23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23" name="Rectangle 23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24" name="Rectangle 23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9" name="Group 239"/>
          <p:cNvGrpSpPr>
            <a:grpSpLocks/>
          </p:cNvGrpSpPr>
          <p:nvPr/>
        </p:nvGrpSpPr>
        <p:grpSpPr bwMode="auto">
          <a:xfrm>
            <a:off x="-87313" y="2082800"/>
            <a:ext cx="1474788" cy="1463675"/>
            <a:chOff x="262" y="1078"/>
            <a:chExt cx="929" cy="922"/>
          </a:xfrm>
        </p:grpSpPr>
        <p:sp>
          <p:nvSpPr>
            <p:cNvPr id="109807" name="Rectangle 24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08" name="Rectangle 24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09" name="Rectangle 24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10" name="Rectangle 24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11" name="Rectangle 24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12" name="Rectangle 24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13" name="Rectangle 24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14" name="Rectangle 24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15" name="Rectangle 24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0" name="Group 249"/>
          <p:cNvGrpSpPr>
            <a:grpSpLocks/>
          </p:cNvGrpSpPr>
          <p:nvPr/>
        </p:nvGrpSpPr>
        <p:grpSpPr bwMode="auto">
          <a:xfrm>
            <a:off x="400050" y="2082800"/>
            <a:ext cx="1474788" cy="1463675"/>
            <a:chOff x="262" y="1078"/>
            <a:chExt cx="929" cy="922"/>
          </a:xfrm>
        </p:grpSpPr>
        <p:sp>
          <p:nvSpPr>
            <p:cNvPr id="109798" name="Rectangle 25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99" name="Rectangle 25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00" name="Rectangle 25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01" name="Rectangle 25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02" name="Rectangle 25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03" name="Rectangle 25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04" name="Rectangle 25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05" name="Rectangle 25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806" name="Rectangle 25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1" name="Group 259"/>
          <p:cNvGrpSpPr>
            <a:grpSpLocks/>
          </p:cNvGrpSpPr>
          <p:nvPr/>
        </p:nvGrpSpPr>
        <p:grpSpPr bwMode="auto">
          <a:xfrm>
            <a:off x="896938" y="2082800"/>
            <a:ext cx="1474787" cy="1463675"/>
            <a:chOff x="262" y="1078"/>
            <a:chExt cx="929" cy="922"/>
          </a:xfrm>
        </p:grpSpPr>
        <p:sp>
          <p:nvSpPr>
            <p:cNvPr id="109789" name="Rectangle 26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90" name="Rectangle 26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91" name="Rectangle 26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92" name="Rectangle 26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93" name="Rectangle 26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94" name="Rectangle 26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95" name="Rectangle 26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96" name="Rectangle 26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97" name="Rectangle 26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2" name="Group 269"/>
          <p:cNvGrpSpPr>
            <a:grpSpLocks/>
          </p:cNvGrpSpPr>
          <p:nvPr/>
        </p:nvGrpSpPr>
        <p:grpSpPr bwMode="auto">
          <a:xfrm>
            <a:off x="1868488" y="2082800"/>
            <a:ext cx="1474787" cy="1463675"/>
            <a:chOff x="262" y="1078"/>
            <a:chExt cx="929" cy="922"/>
          </a:xfrm>
        </p:grpSpPr>
        <p:sp>
          <p:nvSpPr>
            <p:cNvPr id="109780" name="Rectangle 27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81" name="Rectangle 27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82" name="Rectangle 27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83" name="Rectangle 27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84" name="Rectangle 27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85" name="Rectangle 27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86" name="Rectangle 27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87" name="Rectangle 27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88" name="Rectangle 27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3" name="Group 279"/>
          <p:cNvGrpSpPr>
            <a:grpSpLocks/>
          </p:cNvGrpSpPr>
          <p:nvPr/>
        </p:nvGrpSpPr>
        <p:grpSpPr bwMode="auto">
          <a:xfrm>
            <a:off x="2360613" y="2082800"/>
            <a:ext cx="1474787" cy="1463675"/>
            <a:chOff x="262" y="1078"/>
            <a:chExt cx="929" cy="922"/>
          </a:xfrm>
        </p:grpSpPr>
        <p:sp>
          <p:nvSpPr>
            <p:cNvPr id="109771" name="Rectangle 28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72" name="Rectangle 28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73" name="Rectangle 28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74" name="Rectangle 28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75" name="Rectangle 28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76" name="Rectangle 28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77" name="Rectangle 28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78" name="Rectangle 28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79" name="Rectangle 28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4" name="Group 289"/>
          <p:cNvGrpSpPr>
            <a:grpSpLocks/>
          </p:cNvGrpSpPr>
          <p:nvPr/>
        </p:nvGrpSpPr>
        <p:grpSpPr bwMode="auto">
          <a:xfrm>
            <a:off x="2838450" y="2082800"/>
            <a:ext cx="1474788" cy="1463675"/>
            <a:chOff x="262" y="1078"/>
            <a:chExt cx="929" cy="922"/>
          </a:xfrm>
        </p:grpSpPr>
        <p:sp>
          <p:nvSpPr>
            <p:cNvPr id="109762" name="Rectangle 29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63" name="Rectangle 29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64" name="Rectangle 29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65" name="Rectangle 29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66" name="Rectangle 29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67" name="Rectangle 29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68" name="Rectangle 29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69" name="Rectangle 29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70" name="Rectangle 29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5" name="Group 299"/>
          <p:cNvGrpSpPr>
            <a:grpSpLocks/>
          </p:cNvGrpSpPr>
          <p:nvPr/>
        </p:nvGrpSpPr>
        <p:grpSpPr bwMode="auto">
          <a:xfrm>
            <a:off x="3330575" y="2082800"/>
            <a:ext cx="1474788" cy="1463675"/>
            <a:chOff x="262" y="1078"/>
            <a:chExt cx="929" cy="922"/>
          </a:xfrm>
        </p:grpSpPr>
        <p:sp>
          <p:nvSpPr>
            <p:cNvPr id="109753" name="Rectangle 30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54" name="Rectangle 30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55" name="Rectangle 30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56" name="Rectangle 30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57" name="Rectangle 30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58" name="Rectangle 30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59" name="Rectangle 30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60" name="Rectangle 30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61" name="Rectangle 30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6" name="Group 309"/>
          <p:cNvGrpSpPr>
            <a:grpSpLocks/>
          </p:cNvGrpSpPr>
          <p:nvPr/>
        </p:nvGrpSpPr>
        <p:grpSpPr bwMode="auto">
          <a:xfrm>
            <a:off x="1393825" y="2082800"/>
            <a:ext cx="1474788" cy="1463675"/>
            <a:chOff x="262" y="1078"/>
            <a:chExt cx="929" cy="922"/>
          </a:xfrm>
        </p:grpSpPr>
        <p:sp>
          <p:nvSpPr>
            <p:cNvPr id="109744" name="Rectangle 31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45" name="Rectangle 31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46" name="Rectangle 31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47" name="Rectangle 31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48" name="Rectangle 31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49" name="Rectangle 31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50" name="Rectangle 31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51" name="Rectangle 31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52" name="Rectangle 31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7" name="Group 319"/>
          <p:cNvGrpSpPr>
            <a:grpSpLocks/>
          </p:cNvGrpSpPr>
          <p:nvPr/>
        </p:nvGrpSpPr>
        <p:grpSpPr bwMode="auto">
          <a:xfrm>
            <a:off x="-87313" y="2565400"/>
            <a:ext cx="1474788" cy="1463675"/>
            <a:chOff x="262" y="1078"/>
            <a:chExt cx="929" cy="922"/>
          </a:xfrm>
        </p:grpSpPr>
        <p:sp>
          <p:nvSpPr>
            <p:cNvPr id="109735" name="Rectangle 32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36" name="Rectangle 32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37" name="Rectangle 32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38" name="Rectangle 32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39" name="Rectangle 32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40" name="Rectangle 32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41" name="Rectangle 32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42" name="Rectangle 32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43" name="Rectangle 32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8" name="Group 329"/>
          <p:cNvGrpSpPr>
            <a:grpSpLocks/>
          </p:cNvGrpSpPr>
          <p:nvPr/>
        </p:nvGrpSpPr>
        <p:grpSpPr bwMode="auto">
          <a:xfrm>
            <a:off x="400050" y="2565400"/>
            <a:ext cx="1474788" cy="1463675"/>
            <a:chOff x="262" y="1078"/>
            <a:chExt cx="929" cy="922"/>
          </a:xfrm>
        </p:grpSpPr>
        <p:sp>
          <p:nvSpPr>
            <p:cNvPr id="109726" name="Rectangle 33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27" name="Rectangle 33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28" name="Rectangle 33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29" name="Rectangle 33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30" name="Rectangle 33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31" name="Rectangle 33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32" name="Rectangle 33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33" name="Rectangle 33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34" name="Rectangle 33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9" name="Group 339"/>
          <p:cNvGrpSpPr>
            <a:grpSpLocks/>
          </p:cNvGrpSpPr>
          <p:nvPr/>
        </p:nvGrpSpPr>
        <p:grpSpPr bwMode="auto">
          <a:xfrm>
            <a:off x="896938" y="2565400"/>
            <a:ext cx="1474787" cy="1463675"/>
            <a:chOff x="262" y="1078"/>
            <a:chExt cx="929" cy="922"/>
          </a:xfrm>
        </p:grpSpPr>
        <p:sp>
          <p:nvSpPr>
            <p:cNvPr id="109717" name="Rectangle 34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18" name="Rectangle 34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19" name="Rectangle 34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20" name="Rectangle 34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21" name="Rectangle 34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22" name="Rectangle 34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23" name="Rectangle 34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24" name="Rectangle 34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25" name="Rectangle 34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0" name="Group 349"/>
          <p:cNvGrpSpPr>
            <a:grpSpLocks/>
          </p:cNvGrpSpPr>
          <p:nvPr/>
        </p:nvGrpSpPr>
        <p:grpSpPr bwMode="auto">
          <a:xfrm>
            <a:off x="1868488" y="2565400"/>
            <a:ext cx="1474787" cy="1463675"/>
            <a:chOff x="262" y="1078"/>
            <a:chExt cx="929" cy="922"/>
          </a:xfrm>
        </p:grpSpPr>
        <p:sp>
          <p:nvSpPr>
            <p:cNvPr id="109708" name="Rectangle 35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09" name="Rectangle 35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10" name="Rectangle 35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11" name="Rectangle 35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12" name="Rectangle 35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13" name="Rectangle 35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14" name="Rectangle 35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15" name="Rectangle 35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16" name="Rectangle 35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1" name="Group 359"/>
          <p:cNvGrpSpPr>
            <a:grpSpLocks/>
          </p:cNvGrpSpPr>
          <p:nvPr/>
        </p:nvGrpSpPr>
        <p:grpSpPr bwMode="auto">
          <a:xfrm>
            <a:off x="2360613" y="2565400"/>
            <a:ext cx="1474787" cy="1463675"/>
            <a:chOff x="262" y="1078"/>
            <a:chExt cx="929" cy="922"/>
          </a:xfrm>
        </p:grpSpPr>
        <p:sp>
          <p:nvSpPr>
            <p:cNvPr id="109699" name="Rectangle 36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00" name="Rectangle 36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01" name="Rectangle 36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02" name="Rectangle 36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03" name="Rectangle 36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04" name="Rectangle 36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05" name="Rectangle 36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706" name="Rectangle 36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07" name="Rectangle 36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464" name="Group 369"/>
          <p:cNvGrpSpPr>
            <a:grpSpLocks/>
          </p:cNvGrpSpPr>
          <p:nvPr/>
        </p:nvGrpSpPr>
        <p:grpSpPr bwMode="auto">
          <a:xfrm>
            <a:off x="2838450" y="2565400"/>
            <a:ext cx="1474788" cy="1463675"/>
            <a:chOff x="262" y="1078"/>
            <a:chExt cx="929" cy="922"/>
          </a:xfrm>
        </p:grpSpPr>
        <p:sp>
          <p:nvSpPr>
            <p:cNvPr id="109690" name="Rectangle 37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691" name="Rectangle 37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692" name="Rectangle 37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693" name="Rectangle 37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694" name="Rectangle 37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695" name="Rectangle 37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696" name="Rectangle 37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697" name="Rectangle 37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698" name="Rectangle 37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465" name="Group 379"/>
          <p:cNvGrpSpPr>
            <a:grpSpLocks/>
          </p:cNvGrpSpPr>
          <p:nvPr/>
        </p:nvGrpSpPr>
        <p:grpSpPr bwMode="auto">
          <a:xfrm>
            <a:off x="3330575" y="2565400"/>
            <a:ext cx="1474788" cy="1463675"/>
            <a:chOff x="262" y="1078"/>
            <a:chExt cx="929" cy="922"/>
          </a:xfrm>
        </p:grpSpPr>
        <p:sp>
          <p:nvSpPr>
            <p:cNvPr id="109681" name="Rectangle 38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682" name="Rectangle 38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683" name="Rectangle 38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684" name="Rectangle 38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685" name="Rectangle 38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686" name="Rectangle 38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687" name="Rectangle 38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688" name="Rectangle 38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689" name="Rectangle 38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31" name="Group 389"/>
          <p:cNvGrpSpPr>
            <a:grpSpLocks/>
          </p:cNvGrpSpPr>
          <p:nvPr/>
        </p:nvGrpSpPr>
        <p:grpSpPr bwMode="auto">
          <a:xfrm>
            <a:off x="1393825" y="2565400"/>
            <a:ext cx="1474788" cy="1463675"/>
            <a:chOff x="262" y="1078"/>
            <a:chExt cx="929" cy="922"/>
          </a:xfrm>
        </p:grpSpPr>
        <p:sp>
          <p:nvSpPr>
            <p:cNvPr id="109672" name="Rectangle 39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673" name="Rectangle 39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674" name="Rectangle 39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675" name="Rectangle 39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676" name="Rectangle 39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677" name="Rectangle 39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678" name="Rectangle 39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679" name="Rectangle 39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680" name="Rectangle 39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34" name="Group 464"/>
          <p:cNvGrpSpPr>
            <a:grpSpLocks/>
          </p:cNvGrpSpPr>
          <p:nvPr/>
        </p:nvGrpSpPr>
        <p:grpSpPr bwMode="auto">
          <a:xfrm>
            <a:off x="-85725" y="3052763"/>
            <a:ext cx="1474788" cy="1463675"/>
            <a:chOff x="262" y="1078"/>
            <a:chExt cx="929" cy="922"/>
          </a:xfrm>
        </p:grpSpPr>
        <p:sp>
          <p:nvSpPr>
            <p:cNvPr id="109599" name="Rectangle 46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600" name="Rectangle 46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601" name="Rectangle 46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602" name="Rectangle 46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603" name="Rectangle 46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604" name="Rectangle 47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605" name="Rectangle 47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606" name="Rectangle 47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607" name="Rectangle 47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35" name="Group 474"/>
          <p:cNvGrpSpPr>
            <a:grpSpLocks/>
          </p:cNvGrpSpPr>
          <p:nvPr/>
        </p:nvGrpSpPr>
        <p:grpSpPr bwMode="auto">
          <a:xfrm>
            <a:off x="401638" y="3052763"/>
            <a:ext cx="1474787" cy="1463675"/>
            <a:chOff x="262" y="1078"/>
            <a:chExt cx="929" cy="922"/>
          </a:xfrm>
        </p:grpSpPr>
        <p:sp>
          <p:nvSpPr>
            <p:cNvPr id="109590" name="Rectangle 47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591" name="Rectangle 47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592" name="Rectangle 47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593" name="Rectangle 47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594" name="Rectangle 47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595" name="Rectangle 48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596" name="Rectangle 48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597" name="Rectangle 48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598" name="Rectangle 48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36" name="Group 484"/>
          <p:cNvGrpSpPr>
            <a:grpSpLocks/>
          </p:cNvGrpSpPr>
          <p:nvPr/>
        </p:nvGrpSpPr>
        <p:grpSpPr bwMode="auto">
          <a:xfrm>
            <a:off x="898525" y="3052763"/>
            <a:ext cx="1474788" cy="1463675"/>
            <a:chOff x="262" y="1078"/>
            <a:chExt cx="929" cy="922"/>
          </a:xfrm>
        </p:grpSpPr>
        <p:sp>
          <p:nvSpPr>
            <p:cNvPr id="109581" name="Rectangle 48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582" name="Rectangle 48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583" name="Rectangle 48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584" name="Rectangle 48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585" name="Rectangle 48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586" name="Rectangle 49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587" name="Rectangle 49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588" name="Rectangle 49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589" name="Rectangle 49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37" name="Group 494"/>
          <p:cNvGrpSpPr>
            <a:grpSpLocks/>
          </p:cNvGrpSpPr>
          <p:nvPr/>
        </p:nvGrpSpPr>
        <p:grpSpPr bwMode="auto">
          <a:xfrm>
            <a:off x="1870075" y="3052763"/>
            <a:ext cx="1474788" cy="1463675"/>
            <a:chOff x="262" y="1078"/>
            <a:chExt cx="929" cy="922"/>
          </a:xfrm>
        </p:grpSpPr>
        <p:sp>
          <p:nvSpPr>
            <p:cNvPr id="109572" name="Rectangle 49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573" name="Rectangle 49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574" name="Rectangle 49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575" name="Rectangle 49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576" name="Rectangle 49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577" name="Rectangle 50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578" name="Rectangle 50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579" name="Rectangle 50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580" name="Rectangle 50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38" name="Group 504"/>
          <p:cNvGrpSpPr>
            <a:grpSpLocks/>
          </p:cNvGrpSpPr>
          <p:nvPr/>
        </p:nvGrpSpPr>
        <p:grpSpPr bwMode="auto">
          <a:xfrm>
            <a:off x="2362200" y="3052763"/>
            <a:ext cx="1474788" cy="1463675"/>
            <a:chOff x="262" y="1078"/>
            <a:chExt cx="929" cy="922"/>
          </a:xfrm>
        </p:grpSpPr>
        <p:sp>
          <p:nvSpPr>
            <p:cNvPr id="63483" name="Rectangle 50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84" name="Rectangle 50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85" name="Rectangle 50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86" name="Rectangle 50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87" name="Rectangle 50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568" name="Rectangle 51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569" name="Rectangle 51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570" name="Rectangle 51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571" name="Rectangle 51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39" name="Group 514"/>
          <p:cNvGrpSpPr>
            <a:grpSpLocks/>
          </p:cNvGrpSpPr>
          <p:nvPr/>
        </p:nvGrpSpPr>
        <p:grpSpPr bwMode="auto">
          <a:xfrm>
            <a:off x="2840038" y="3052763"/>
            <a:ext cx="1474787" cy="1463675"/>
            <a:chOff x="262" y="1078"/>
            <a:chExt cx="929" cy="922"/>
          </a:xfrm>
        </p:grpSpPr>
        <p:sp>
          <p:nvSpPr>
            <p:cNvPr id="63474" name="Rectangle 51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75" name="Rectangle 51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76" name="Rectangle 51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77" name="Rectangle 51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78" name="Rectangle 51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79" name="Rectangle 52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80" name="Rectangle 52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81" name="Rectangle 52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82" name="Rectangle 52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40" name="Group 524"/>
          <p:cNvGrpSpPr>
            <a:grpSpLocks/>
          </p:cNvGrpSpPr>
          <p:nvPr/>
        </p:nvGrpSpPr>
        <p:grpSpPr bwMode="auto">
          <a:xfrm>
            <a:off x="3332163" y="3052763"/>
            <a:ext cx="1474787" cy="1463675"/>
            <a:chOff x="262" y="1078"/>
            <a:chExt cx="929" cy="922"/>
          </a:xfrm>
        </p:grpSpPr>
        <p:sp>
          <p:nvSpPr>
            <p:cNvPr id="63465" name="Rectangle 52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66" name="Rectangle 52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67" name="Rectangle 52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68" name="Rectangle 52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69" name="Rectangle 52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70" name="Rectangle 53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71" name="Rectangle 53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72" name="Rectangle 53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73" name="Rectangle 53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41" name="Group 534"/>
          <p:cNvGrpSpPr>
            <a:grpSpLocks/>
          </p:cNvGrpSpPr>
          <p:nvPr/>
        </p:nvGrpSpPr>
        <p:grpSpPr bwMode="auto">
          <a:xfrm>
            <a:off x="1395413" y="3052763"/>
            <a:ext cx="1474787" cy="1463675"/>
            <a:chOff x="262" y="1078"/>
            <a:chExt cx="929" cy="922"/>
          </a:xfrm>
        </p:grpSpPr>
        <p:sp>
          <p:nvSpPr>
            <p:cNvPr id="63456" name="Rectangle 53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57" name="Rectangle 53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58" name="Rectangle 53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59" name="Rectangle 53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60" name="Rectangle 53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61" name="Rectangle 54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62" name="Rectangle 54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63" name="Rectangle 54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64" name="Rectangle 54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42" name="Group 544"/>
          <p:cNvGrpSpPr>
            <a:grpSpLocks/>
          </p:cNvGrpSpPr>
          <p:nvPr/>
        </p:nvGrpSpPr>
        <p:grpSpPr bwMode="auto">
          <a:xfrm>
            <a:off x="-87313" y="3549650"/>
            <a:ext cx="1474788" cy="1463675"/>
            <a:chOff x="262" y="1078"/>
            <a:chExt cx="929" cy="922"/>
          </a:xfrm>
        </p:grpSpPr>
        <p:sp>
          <p:nvSpPr>
            <p:cNvPr id="63447" name="Rectangle 54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48" name="Rectangle 54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49" name="Rectangle 54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50" name="Rectangle 54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51" name="Rectangle 54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52" name="Rectangle 55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53" name="Rectangle 55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54" name="Rectangle 55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55" name="Rectangle 55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43" name="Group 554"/>
          <p:cNvGrpSpPr>
            <a:grpSpLocks/>
          </p:cNvGrpSpPr>
          <p:nvPr/>
        </p:nvGrpSpPr>
        <p:grpSpPr bwMode="auto">
          <a:xfrm>
            <a:off x="400050" y="3549650"/>
            <a:ext cx="1474788" cy="1463675"/>
            <a:chOff x="262" y="1078"/>
            <a:chExt cx="929" cy="922"/>
          </a:xfrm>
        </p:grpSpPr>
        <p:sp>
          <p:nvSpPr>
            <p:cNvPr id="63438" name="Rectangle 55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39" name="Rectangle 55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40" name="Rectangle 55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41" name="Rectangle 55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42" name="Rectangle 55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43" name="Rectangle 56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44" name="Rectangle 56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45" name="Rectangle 56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46" name="Rectangle 56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44" name="Group 564"/>
          <p:cNvGrpSpPr>
            <a:grpSpLocks/>
          </p:cNvGrpSpPr>
          <p:nvPr/>
        </p:nvGrpSpPr>
        <p:grpSpPr bwMode="auto">
          <a:xfrm>
            <a:off x="896938" y="3549650"/>
            <a:ext cx="1474787" cy="1463675"/>
            <a:chOff x="262" y="1078"/>
            <a:chExt cx="929" cy="922"/>
          </a:xfrm>
        </p:grpSpPr>
        <p:sp>
          <p:nvSpPr>
            <p:cNvPr id="63429" name="Rectangle 56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30" name="Rectangle 56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31" name="Rectangle 56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32" name="Rectangle 56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33" name="Rectangle 56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34" name="Rectangle 57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35" name="Rectangle 57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36" name="Rectangle 57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37" name="Rectangle 57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45" name="Group 574"/>
          <p:cNvGrpSpPr>
            <a:grpSpLocks/>
          </p:cNvGrpSpPr>
          <p:nvPr/>
        </p:nvGrpSpPr>
        <p:grpSpPr bwMode="auto">
          <a:xfrm>
            <a:off x="1868488" y="3549650"/>
            <a:ext cx="1474787" cy="1463675"/>
            <a:chOff x="262" y="1078"/>
            <a:chExt cx="929" cy="922"/>
          </a:xfrm>
        </p:grpSpPr>
        <p:sp>
          <p:nvSpPr>
            <p:cNvPr id="63420" name="Rectangle 57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21" name="Rectangle 57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22" name="Rectangle 57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23" name="Rectangle 57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24" name="Rectangle 57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25" name="Rectangle 58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26" name="Rectangle 58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27" name="Rectangle 58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28" name="Rectangle 58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46" name="Group 584"/>
          <p:cNvGrpSpPr>
            <a:grpSpLocks/>
          </p:cNvGrpSpPr>
          <p:nvPr/>
        </p:nvGrpSpPr>
        <p:grpSpPr bwMode="auto">
          <a:xfrm>
            <a:off x="2360613" y="3549650"/>
            <a:ext cx="1474787" cy="1463675"/>
            <a:chOff x="262" y="1078"/>
            <a:chExt cx="929" cy="922"/>
          </a:xfrm>
        </p:grpSpPr>
        <p:sp>
          <p:nvSpPr>
            <p:cNvPr id="63411" name="Rectangle 58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12" name="Rectangle 58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13" name="Rectangle 58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14" name="Rectangle 58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15" name="Rectangle 58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16" name="Rectangle 59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17" name="Rectangle 59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18" name="Rectangle 59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19" name="Rectangle 59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47" name="Group 594"/>
          <p:cNvGrpSpPr>
            <a:grpSpLocks/>
          </p:cNvGrpSpPr>
          <p:nvPr/>
        </p:nvGrpSpPr>
        <p:grpSpPr bwMode="auto">
          <a:xfrm>
            <a:off x="2838450" y="3549650"/>
            <a:ext cx="1474788" cy="1463675"/>
            <a:chOff x="262" y="1078"/>
            <a:chExt cx="929" cy="922"/>
          </a:xfrm>
        </p:grpSpPr>
        <p:sp>
          <p:nvSpPr>
            <p:cNvPr id="63402" name="Rectangle 59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03" name="Rectangle 59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04" name="Rectangle 59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05" name="Rectangle 59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06" name="Rectangle 59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07" name="Rectangle 60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08" name="Rectangle 60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09" name="Rectangle 60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10" name="Rectangle 60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48" name="Group 604"/>
          <p:cNvGrpSpPr>
            <a:grpSpLocks/>
          </p:cNvGrpSpPr>
          <p:nvPr/>
        </p:nvGrpSpPr>
        <p:grpSpPr bwMode="auto">
          <a:xfrm>
            <a:off x="3330575" y="3549650"/>
            <a:ext cx="1474788" cy="1463675"/>
            <a:chOff x="262" y="1078"/>
            <a:chExt cx="929" cy="922"/>
          </a:xfrm>
        </p:grpSpPr>
        <p:sp>
          <p:nvSpPr>
            <p:cNvPr id="63393" name="Rectangle 60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94" name="Rectangle 60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95" name="Rectangle 60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96" name="Rectangle 60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97" name="Rectangle 60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98" name="Rectangle 61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99" name="Rectangle 61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400" name="Rectangle 61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401" name="Rectangle 61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49" name="Group 614"/>
          <p:cNvGrpSpPr>
            <a:grpSpLocks/>
          </p:cNvGrpSpPr>
          <p:nvPr/>
        </p:nvGrpSpPr>
        <p:grpSpPr bwMode="auto">
          <a:xfrm>
            <a:off x="1393825" y="3549650"/>
            <a:ext cx="1474788" cy="1463675"/>
            <a:chOff x="262" y="1078"/>
            <a:chExt cx="929" cy="922"/>
          </a:xfrm>
        </p:grpSpPr>
        <p:sp>
          <p:nvSpPr>
            <p:cNvPr id="63384" name="Rectangle 61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85" name="Rectangle 61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86" name="Rectangle 61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87" name="Rectangle 61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88" name="Rectangle 61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89" name="Rectangle 62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90" name="Rectangle 62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91" name="Rectangle 62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92" name="Rectangle 62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50" name="Group 624"/>
          <p:cNvGrpSpPr>
            <a:grpSpLocks/>
          </p:cNvGrpSpPr>
          <p:nvPr/>
        </p:nvGrpSpPr>
        <p:grpSpPr bwMode="auto">
          <a:xfrm>
            <a:off x="-85725" y="4022725"/>
            <a:ext cx="1474788" cy="1463675"/>
            <a:chOff x="262" y="1078"/>
            <a:chExt cx="929" cy="922"/>
          </a:xfrm>
        </p:grpSpPr>
        <p:sp>
          <p:nvSpPr>
            <p:cNvPr id="63375" name="Rectangle 62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76" name="Rectangle 62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77" name="Rectangle 62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78" name="Rectangle 62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79" name="Rectangle 62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80" name="Rectangle 63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81" name="Rectangle 63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82" name="Rectangle 63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83" name="Rectangle 63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51" name="Group 634"/>
          <p:cNvGrpSpPr>
            <a:grpSpLocks/>
          </p:cNvGrpSpPr>
          <p:nvPr/>
        </p:nvGrpSpPr>
        <p:grpSpPr bwMode="auto">
          <a:xfrm>
            <a:off x="401638" y="4022725"/>
            <a:ext cx="1474787" cy="1463675"/>
            <a:chOff x="262" y="1078"/>
            <a:chExt cx="929" cy="922"/>
          </a:xfrm>
        </p:grpSpPr>
        <p:sp>
          <p:nvSpPr>
            <p:cNvPr id="63366" name="Rectangle 63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67" name="Rectangle 63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68" name="Rectangle 63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69" name="Rectangle 63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70" name="Rectangle 63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71" name="Rectangle 64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72" name="Rectangle 64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73" name="Rectangle 64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74" name="Rectangle 64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52" name="Group 644"/>
          <p:cNvGrpSpPr>
            <a:grpSpLocks/>
          </p:cNvGrpSpPr>
          <p:nvPr/>
        </p:nvGrpSpPr>
        <p:grpSpPr bwMode="auto">
          <a:xfrm>
            <a:off x="898525" y="4022725"/>
            <a:ext cx="1474788" cy="1463675"/>
            <a:chOff x="262" y="1078"/>
            <a:chExt cx="929" cy="922"/>
          </a:xfrm>
        </p:grpSpPr>
        <p:sp>
          <p:nvSpPr>
            <p:cNvPr id="63357" name="Rectangle 64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58" name="Rectangle 64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59" name="Rectangle 64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60" name="Rectangle 64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61" name="Rectangle 64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62" name="Rectangle 65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63" name="Rectangle 65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64" name="Rectangle 65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65" name="Rectangle 65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53" name="Group 654"/>
          <p:cNvGrpSpPr>
            <a:grpSpLocks/>
          </p:cNvGrpSpPr>
          <p:nvPr/>
        </p:nvGrpSpPr>
        <p:grpSpPr bwMode="auto">
          <a:xfrm>
            <a:off x="1870075" y="4022725"/>
            <a:ext cx="1474788" cy="1463675"/>
            <a:chOff x="262" y="1078"/>
            <a:chExt cx="929" cy="922"/>
          </a:xfrm>
        </p:grpSpPr>
        <p:sp>
          <p:nvSpPr>
            <p:cNvPr id="63348" name="Rectangle 65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49" name="Rectangle 65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50" name="Rectangle 65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51" name="Rectangle 65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52" name="Rectangle 65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53" name="Rectangle 66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54" name="Rectangle 66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55" name="Rectangle 66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56" name="Rectangle 66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54" name="Group 664"/>
          <p:cNvGrpSpPr>
            <a:grpSpLocks/>
          </p:cNvGrpSpPr>
          <p:nvPr/>
        </p:nvGrpSpPr>
        <p:grpSpPr bwMode="auto">
          <a:xfrm>
            <a:off x="2362200" y="4022725"/>
            <a:ext cx="1474788" cy="1463675"/>
            <a:chOff x="262" y="1078"/>
            <a:chExt cx="929" cy="922"/>
          </a:xfrm>
        </p:grpSpPr>
        <p:sp>
          <p:nvSpPr>
            <p:cNvPr id="63339" name="Rectangle 66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40" name="Rectangle 66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41" name="Rectangle 66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42" name="Rectangle 66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43" name="Rectangle 66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44" name="Rectangle 67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45" name="Rectangle 67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46" name="Rectangle 67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47" name="Rectangle 67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55" name="Group 674"/>
          <p:cNvGrpSpPr>
            <a:grpSpLocks/>
          </p:cNvGrpSpPr>
          <p:nvPr/>
        </p:nvGrpSpPr>
        <p:grpSpPr bwMode="auto">
          <a:xfrm>
            <a:off x="2840038" y="4022725"/>
            <a:ext cx="1474787" cy="1463675"/>
            <a:chOff x="262" y="1078"/>
            <a:chExt cx="929" cy="922"/>
          </a:xfrm>
        </p:grpSpPr>
        <p:sp>
          <p:nvSpPr>
            <p:cNvPr id="63330" name="Rectangle 67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31" name="Rectangle 67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32" name="Rectangle 67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33" name="Rectangle 67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34" name="Rectangle 67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35" name="Rectangle 68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36" name="Rectangle 68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37" name="Rectangle 68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38" name="Rectangle 68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56" name="Group 684"/>
          <p:cNvGrpSpPr>
            <a:grpSpLocks/>
          </p:cNvGrpSpPr>
          <p:nvPr/>
        </p:nvGrpSpPr>
        <p:grpSpPr bwMode="auto">
          <a:xfrm>
            <a:off x="3332163" y="4022725"/>
            <a:ext cx="1474787" cy="1463675"/>
            <a:chOff x="262" y="1078"/>
            <a:chExt cx="929" cy="922"/>
          </a:xfrm>
        </p:grpSpPr>
        <p:sp>
          <p:nvSpPr>
            <p:cNvPr id="63321" name="Rectangle 68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22" name="Rectangle 68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23" name="Rectangle 68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24" name="Rectangle 68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25" name="Rectangle 68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26" name="Rectangle 69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27" name="Rectangle 69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28" name="Rectangle 69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29" name="Rectangle 69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57" name="Group 694"/>
          <p:cNvGrpSpPr>
            <a:grpSpLocks/>
          </p:cNvGrpSpPr>
          <p:nvPr/>
        </p:nvGrpSpPr>
        <p:grpSpPr bwMode="auto">
          <a:xfrm>
            <a:off x="1395413" y="4022725"/>
            <a:ext cx="1474787" cy="1463675"/>
            <a:chOff x="262" y="1078"/>
            <a:chExt cx="929" cy="922"/>
          </a:xfrm>
        </p:grpSpPr>
        <p:sp>
          <p:nvSpPr>
            <p:cNvPr id="63312" name="Rectangle 69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13" name="Rectangle 69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14" name="Rectangle 69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15" name="Rectangle 69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16" name="Rectangle 69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17" name="Rectangle 70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18" name="Rectangle 70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19" name="Rectangle 70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20" name="Rectangle 70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58" name="Group 704"/>
          <p:cNvGrpSpPr>
            <a:grpSpLocks/>
          </p:cNvGrpSpPr>
          <p:nvPr/>
        </p:nvGrpSpPr>
        <p:grpSpPr bwMode="auto">
          <a:xfrm>
            <a:off x="-87313" y="4519613"/>
            <a:ext cx="1474788" cy="1463675"/>
            <a:chOff x="262" y="1078"/>
            <a:chExt cx="929" cy="922"/>
          </a:xfrm>
        </p:grpSpPr>
        <p:sp>
          <p:nvSpPr>
            <p:cNvPr id="63303" name="Rectangle 70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04" name="Rectangle 70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05" name="Rectangle 70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06" name="Rectangle 70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07" name="Rectangle 70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08" name="Rectangle 71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09" name="Rectangle 71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10" name="Rectangle 71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11" name="Rectangle 71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59" name="Group 714"/>
          <p:cNvGrpSpPr>
            <a:grpSpLocks/>
          </p:cNvGrpSpPr>
          <p:nvPr/>
        </p:nvGrpSpPr>
        <p:grpSpPr bwMode="auto">
          <a:xfrm>
            <a:off x="400050" y="4519613"/>
            <a:ext cx="1474788" cy="1463675"/>
            <a:chOff x="262" y="1078"/>
            <a:chExt cx="929" cy="922"/>
          </a:xfrm>
        </p:grpSpPr>
        <p:sp>
          <p:nvSpPr>
            <p:cNvPr id="63294" name="Rectangle 71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295" name="Rectangle 71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96" name="Rectangle 71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297" name="Rectangle 71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98" name="Rectangle 71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99" name="Rectangle 72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00" name="Rectangle 72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301" name="Rectangle 72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302" name="Rectangle 72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92" name="Group 724"/>
          <p:cNvGrpSpPr>
            <a:grpSpLocks/>
          </p:cNvGrpSpPr>
          <p:nvPr/>
        </p:nvGrpSpPr>
        <p:grpSpPr bwMode="auto">
          <a:xfrm>
            <a:off x="896938" y="4519613"/>
            <a:ext cx="1474787" cy="1463675"/>
            <a:chOff x="262" y="1078"/>
            <a:chExt cx="929" cy="922"/>
          </a:xfrm>
        </p:grpSpPr>
        <p:sp>
          <p:nvSpPr>
            <p:cNvPr id="63285" name="Rectangle 72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286" name="Rectangle 72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87" name="Rectangle 72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288" name="Rectangle 72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89" name="Rectangle 72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90" name="Rectangle 73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91" name="Rectangle 73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292" name="Rectangle 73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93" name="Rectangle 73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93" name="Group 734"/>
          <p:cNvGrpSpPr>
            <a:grpSpLocks/>
          </p:cNvGrpSpPr>
          <p:nvPr/>
        </p:nvGrpSpPr>
        <p:grpSpPr bwMode="auto">
          <a:xfrm>
            <a:off x="1868488" y="4519613"/>
            <a:ext cx="1474787" cy="1463675"/>
            <a:chOff x="262" y="1078"/>
            <a:chExt cx="929" cy="922"/>
          </a:xfrm>
        </p:grpSpPr>
        <p:sp>
          <p:nvSpPr>
            <p:cNvPr id="63276" name="Rectangle 73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277" name="Rectangle 73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78" name="Rectangle 73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279" name="Rectangle 73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80" name="Rectangle 73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81" name="Rectangle 74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82" name="Rectangle 74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283" name="Rectangle 74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84" name="Rectangle 74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94" name="Group 744"/>
          <p:cNvGrpSpPr>
            <a:grpSpLocks/>
          </p:cNvGrpSpPr>
          <p:nvPr/>
        </p:nvGrpSpPr>
        <p:grpSpPr bwMode="auto">
          <a:xfrm>
            <a:off x="2360613" y="4519613"/>
            <a:ext cx="1474787" cy="1463675"/>
            <a:chOff x="262" y="1078"/>
            <a:chExt cx="929" cy="922"/>
          </a:xfrm>
        </p:grpSpPr>
        <p:sp>
          <p:nvSpPr>
            <p:cNvPr id="63267" name="Rectangle 74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268" name="Rectangle 74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69" name="Rectangle 74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270" name="Rectangle 74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71" name="Rectangle 74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72" name="Rectangle 75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73" name="Rectangle 75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274" name="Rectangle 75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75" name="Rectangle 75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95" name="Group 754"/>
          <p:cNvGrpSpPr>
            <a:grpSpLocks/>
          </p:cNvGrpSpPr>
          <p:nvPr/>
        </p:nvGrpSpPr>
        <p:grpSpPr bwMode="auto">
          <a:xfrm>
            <a:off x="2838450" y="4519613"/>
            <a:ext cx="1474788" cy="1463675"/>
            <a:chOff x="262" y="1078"/>
            <a:chExt cx="929" cy="922"/>
          </a:xfrm>
        </p:grpSpPr>
        <p:sp>
          <p:nvSpPr>
            <p:cNvPr id="63258" name="Rectangle 75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259" name="Rectangle 75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60" name="Rectangle 75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261" name="Rectangle 75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62" name="Rectangle 75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63" name="Rectangle 76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64" name="Rectangle 76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265" name="Rectangle 76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66" name="Rectangle 76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96" name="Group 764"/>
          <p:cNvGrpSpPr>
            <a:grpSpLocks/>
          </p:cNvGrpSpPr>
          <p:nvPr/>
        </p:nvGrpSpPr>
        <p:grpSpPr bwMode="auto">
          <a:xfrm>
            <a:off x="3330575" y="4519613"/>
            <a:ext cx="1474788" cy="1463675"/>
            <a:chOff x="262" y="1078"/>
            <a:chExt cx="929" cy="922"/>
          </a:xfrm>
        </p:grpSpPr>
        <p:sp>
          <p:nvSpPr>
            <p:cNvPr id="63249" name="Rectangle 76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250" name="Rectangle 76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51" name="Rectangle 76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252" name="Rectangle 76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53" name="Rectangle 76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54" name="Rectangle 77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55" name="Rectangle 77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256" name="Rectangle 77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57" name="Rectangle 77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2597" name="Group 774"/>
          <p:cNvGrpSpPr>
            <a:grpSpLocks/>
          </p:cNvGrpSpPr>
          <p:nvPr/>
        </p:nvGrpSpPr>
        <p:grpSpPr bwMode="auto">
          <a:xfrm>
            <a:off x="1393825" y="4519613"/>
            <a:ext cx="1474788" cy="1463675"/>
            <a:chOff x="262" y="1078"/>
            <a:chExt cx="929" cy="922"/>
          </a:xfrm>
        </p:grpSpPr>
        <p:sp>
          <p:nvSpPr>
            <p:cNvPr id="63240" name="Rectangle 77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241" name="Rectangle 77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42" name="Rectangle 77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243" name="Rectangle 77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44" name="Rectangle 77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45" name="Rectangle 78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46" name="Rectangle 78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3247" name="Rectangle 78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3248" name="Rectangle 78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sp>
        <p:nvSpPr>
          <p:cNvPr id="62598" name="Text Box 784"/>
          <p:cNvSpPr txBox="1">
            <a:spLocks noChangeArrowheads="1"/>
          </p:cNvSpPr>
          <p:nvPr/>
        </p:nvSpPr>
        <p:spPr bwMode="auto">
          <a:xfrm>
            <a:off x="1522413" y="1233488"/>
            <a:ext cx="1670050" cy="366712"/>
          </a:xfrm>
          <a:prstGeom prst="rect">
            <a:avLst/>
          </a:prstGeom>
          <a:noFill/>
          <a:ln w="12700">
            <a:noFill/>
            <a:miter lim="800000"/>
            <a:headEnd/>
            <a:tailEnd/>
          </a:ln>
        </p:spPr>
        <p:txBody>
          <a:bodyPr wrap="none">
            <a:spAutoFit/>
          </a:bodyPr>
          <a:lstStyle/>
          <a:p>
            <a:r>
              <a:rPr lang="en-IE"/>
              <a:t>Original Image</a:t>
            </a:r>
            <a:endParaRPr lang="en-US"/>
          </a:p>
        </p:txBody>
      </p:sp>
      <p:grpSp>
        <p:nvGrpSpPr>
          <p:cNvPr id="1425" name="Group 399"/>
          <p:cNvGrpSpPr>
            <a:grpSpLocks/>
          </p:cNvGrpSpPr>
          <p:nvPr/>
        </p:nvGrpSpPr>
        <p:grpSpPr bwMode="auto">
          <a:xfrm>
            <a:off x="4805363" y="1577975"/>
            <a:ext cx="3924300" cy="3900488"/>
            <a:chOff x="3180" y="1075"/>
            <a:chExt cx="2472" cy="2457"/>
          </a:xfrm>
        </p:grpSpPr>
        <p:sp>
          <p:nvSpPr>
            <p:cNvPr id="1426" name="Rectangle 400"/>
            <p:cNvSpPr>
              <a:spLocks noChangeArrowheads="1"/>
            </p:cNvSpPr>
            <p:nvPr/>
          </p:nvSpPr>
          <p:spPr bwMode="auto">
            <a:xfrm>
              <a:off x="3180" y="1078"/>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27" name="Rectangle 401"/>
            <p:cNvSpPr>
              <a:spLocks noChangeArrowheads="1"/>
            </p:cNvSpPr>
            <p:nvPr/>
          </p:nvSpPr>
          <p:spPr bwMode="auto">
            <a:xfrm>
              <a:off x="3488"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28" name="Rectangle 402"/>
            <p:cNvSpPr>
              <a:spLocks noChangeArrowheads="1"/>
            </p:cNvSpPr>
            <p:nvPr/>
          </p:nvSpPr>
          <p:spPr bwMode="auto">
            <a:xfrm>
              <a:off x="3797"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29" name="Rectangle 403"/>
            <p:cNvSpPr>
              <a:spLocks noChangeArrowheads="1"/>
            </p:cNvSpPr>
            <p:nvPr/>
          </p:nvSpPr>
          <p:spPr bwMode="auto">
            <a:xfrm>
              <a:off x="4106"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30" name="Rectangle 404"/>
            <p:cNvSpPr>
              <a:spLocks noChangeArrowheads="1"/>
            </p:cNvSpPr>
            <p:nvPr/>
          </p:nvSpPr>
          <p:spPr bwMode="auto">
            <a:xfrm>
              <a:off x="4415"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31" name="Rectangle 405"/>
            <p:cNvSpPr>
              <a:spLocks noChangeArrowheads="1"/>
            </p:cNvSpPr>
            <p:nvPr/>
          </p:nvSpPr>
          <p:spPr bwMode="auto">
            <a:xfrm>
              <a:off x="4724"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32" name="Rectangle 406"/>
            <p:cNvSpPr>
              <a:spLocks noChangeArrowheads="1"/>
            </p:cNvSpPr>
            <p:nvPr/>
          </p:nvSpPr>
          <p:spPr bwMode="auto">
            <a:xfrm>
              <a:off x="5033"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33" name="Rectangle 407"/>
            <p:cNvSpPr>
              <a:spLocks noChangeArrowheads="1"/>
            </p:cNvSpPr>
            <p:nvPr/>
          </p:nvSpPr>
          <p:spPr bwMode="auto">
            <a:xfrm>
              <a:off x="5342"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34" name="Rectangle 408"/>
            <p:cNvSpPr>
              <a:spLocks noChangeArrowheads="1"/>
            </p:cNvSpPr>
            <p:nvPr/>
          </p:nvSpPr>
          <p:spPr bwMode="auto">
            <a:xfrm>
              <a:off x="3180" y="13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35" name="Rectangle 409"/>
            <p:cNvSpPr>
              <a:spLocks noChangeArrowheads="1"/>
            </p:cNvSpPr>
            <p:nvPr/>
          </p:nvSpPr>
          <p:spPr bwMode="auto">
            <a:xfrm>
              <a:off x="3488"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36" name="Rectangle 410"/>
            <p:cNvSpPr>
              <a:spLocks noChangeArrowheads="1"/>
            </p:cNvSpPr>
            <p:nvPr/>
          </p:nvSpPr>
          <p:spPr bwMode="auto">
            <a:xfrm>
              <a:off x="3797"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37" name="Rectangle 411"/>
            <p:cNvSpPr>
              <a:spLocks noChangeArrowheads="1"/>
            </p:cNvSpPr>
            <p:nvPr/>
          </p:nvSpPr>
          <p:spPr bwMode="auto">
            <a:xfrm>
              <a:off x="4106"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38" name="Rectangle 412"/>
            <p:cNvSpPr>
              <a:spLocks noChangeArrowheads="1"/>
            </p:cNvSpPr>
            <p:nvPr/>
          </p:nvSpPr>
          <p:spPr bwMode="auto">
            <a:xfrm>
              <a:off x="4415"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39" name="Rectangle 413"/>
            <p:cNvSpPr>
              <a:spLocks noChangeArrowheads="1"/>
            </p:cNvSpPr>
            <p:nvPr/>
          </p:nvSpPr>
          <p:spPr bwMode="auto">
            <a:xfrm>
              <a:off x="4724"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40" name="Rectangle 414"/>
            <p:cNvSpPr>
              <a:spLocks noChangeArrowheads="1"/>
            </p:cNvSpPr>
            <p:nvPr/>
          </p:nvSpPr>
          <p:spPr bwMode="auto">
            <a:xfrm>
              <a:off x="5033"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41" name="Rectangle 415"/>
            <p:cNvSpPr>
              <a:spLocks noChangeArrowheads="1"/>
            </p:cNvSpPr>
            <p:nvPr/>
          </p:nvSpPr>
          <p:spPr bwMode="auto">
            <a:xfrm>
              <a:off x="5342"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42" name="Rectangle 416"/>
            <p:cNvSpPr>
              <a:spLocks noChangeArrowheads="1"/>
            </p:cNvSpPr>
            <p:nvPr/>
          </p:nvSpPr>
          <p:spPr bwMode="auto">
            <a:xfrm>
              <a:off x="3180" y="169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43" name="Rectangle 417"/>
            <p:cNvSpPr>
              <a:spLocks noChangeArrowheads="1"/>
            </p:cNvSpPr>
            <p:nvPr/>
          </p:nvSpPr>
          <p:spPr bwMode="auto">
            <a:xfrm>
              <a:off x="3488"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44" name="Rectangle 418"/>
            <p:cNvSpPr>
              <a:spLocks noChangeArrowheads="1"/>
            </p:cNvSpPr>
            <p:nvPr/>
          </p:nvSpPr>
          <p:spPr bwMode="auto">
            <a:xfrm>
              <a:off x="3797"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45" name="Rectangle 419"/>
            <p:cNvSpPr>
              <a:spLocks noChangeArrowheads="1"/>
            </p:cNvSpPr>
            <p:nvPr/>
          </p:nvSpPr>
          <p:spPr bwMode="auto">
            <a:xfrm>
              <a:off x="4106"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46" name="Rectangle 420"/>
            <p:cNvSpPr>
              <a:spLocks noChangeArrowheads="1"/>
            </p:cNvSpPr>
            <p:nvPr/>
          </p:nvSpPr>
          <p:spPr bwMode="auto">
            <a:xfrm>
              <a:off x="4415"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47" name="Rectangle 421"/>
            <p:cNvSpPr>
              <a:spLocks noChangeArrowheads="1"/>
            </p:cNvSpPr>
            <p:nvPr/>
          </p:nvSpPr>
          <p:spPr bwMode="auto">
            <a:xfrm>
              <a:off x="4724"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48" name="Rectangle 422"/>
            <p:cNvSpPr>
              <a:spLocks noChangeArrowheads="1"/>
            </p:cNvSpPr>
            <p:nvPr/>
          </p:nvSpPr>
          <p:spPr bwMode="auto">
            <a:xfrm>
              <a:off x="5033"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49" name="Rectangle 423"/>
            <p:cNvSpPr>
              <a:spLocks noChangeArrowheads="1"/>
            </p:cNvSpPr>
            <p:nvPr/>
          </p:nvSpPr>
          <p:spPr bwMode="auto">
            <a:xfrm>
              <a:off x="5342"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50" name="Rectangle 424"/>
            <p:cNvSpPr>
              <a:spLocks noChangeArrowheads="1"/>
            </p:cNvSpPr>
            <p:nvPr/>
          </p:nvSpPr>
          <p:spPr bwMode="auto">
            <a:xfrm>
              <a:off x="3180" y="1999"/>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51" name="Rectangle 425"/>
            <p:cNvSpPr>
              <a:spLocks noChangeArrowheads="1"/>
            </p:cNvSpPr>
            <p:nvPr/>
          </p:nvSpPr>
          <p:spPr bwMode="auto">
            <a:xfrm>
              <a:off x="3488"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52" name="Rectangle 426"/>
            <p:cNvSpPr>
              <a:spLocks noChangeArrowheads="1"/>
            </p:cNvSpPr>
            <p:nvPr/>
          </p:nvSpPr>
          <p:spPr bwMode="auto">
            <a:xfrm>
              <a:off x="3797"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53" name="Rectangle 427"/>
            <p:cNvSpPr>
              <a:spLocks noChangeArrowheads="1"/>
            </p:cNvSpPr>
            <p:nvPr/>
          </p:nvSpPr>
          <p:spPr bwMode="auto">
            <a:xfrm>
              <a:off x="4106"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54" name="Rectangle 428"/>
            <p:cNvSpPr>
              <a:spLocks noChangeArrowheads="1"/>
            </p:cNvSpPr>
            <p:nvPr/>
          </p:nvSpPr>
          <p:spPr bwMode="auto">
            <a:xfrm>
              <a:off x="4415"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55" name="Rectangle 429"/>
            <p:cNvSpPr>
              <a:spLocks noChangeArrowheads="1"/>
            </p:cNvSpPr>
            <p:nvPr/>
          </p:nvSpPr>
          <p:spPr bwMode="auto">
            <a:xfrm>
              <a:off x="4724"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56" name="Rectangle 430"/>
            <p:cNvSpPr>
              <a:spLocks noChangeArrowheads="1"/>
            </p:cNvSpPr>
            <p:nvPr/>
          </p:nvSpPr>
          <p:spPr bwMode="auto">
            <a:xfrm>
              <a:off x="5033"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57" name="Rectangle 431"/>
            <p:cNvSpPr>
              <a:spLocks noChangeArrowheads="1"/>
            </p:cNvSpPr>
            <p:nvPr/>
          </p:nvSpPr>
          <p:spPr bwMode="auto">
            <a:xfrm>
              <a:off x="5342"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58" name="Rectangle 432"/>
            <p:cNvSpPr>
              <a:spLocks noChangeArrowheads="1"/>
            </p:cNvSpPr>
            <p:nvPr/>
          </p:nvSpPr>
          <p:spPr bwMode="auto">
            <a:xfrm>
              <a:off x="3180" y="230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59" name="Rectangle 433"/>
            <p:cNvSpPr>
              <a:spLocks noChangeArrowheads="1"/>
            </p:cNvSpPr>
            <p:nvPr/>
          </p:nvSpPr>
          <p:spPr bwMode="auto">
            <a:xfrm>
              <a:off x="3488"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60" name="Rectangle 434"/>
            <p:cNvSpPr>
              <a:spLocks noChangeArrowheads="1"/>
            </p:cNvSpPr>
            <p:nvPr/>
          </p:nvSpPr>
          <p:spPr bwMode="auto">
            <a:xfrm>
              <a:off x="3797"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61" name="Rectangle 435"/>
            <p:cNvSpPr>
              <a:spLocks noChangeArrowheads="1"/>
            </p:cNvSpPr>
            <p:nvPr/>
          </p:nvSpPr>
          <p:spPr bwMode="auto">
            <a:xfrm>
              <a:off x="4106"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62" name="Rectangle 436"/>
            <p:cNvSpPr>
              <a:spLocks noChangeArrowheads="1"/>
            </p:cNvSpPr>
            <p:nvPr/>
          </p:nvSpPr>
          <p:spPr bwMode="auto">
            <a:xfrm>
              <a:off x="4415"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63" name="Rectangle 437"/>
            <p:cNvSpPr>
              <a:spLocks noChangeArrowheads="1"/>
            </p:cNvSpPr>
            <p:nvPr/>
          </p:nvSpPr>
          <p:spPr bwMode="auto">
            <a:xfrm>
              <a:off x="4724"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64" name="Rectangle 438"/>
            <p:cNvSpPr>
              <a:spLocks noChangeArrowheads="1"/>
            </p:cNvSpPr>
            <p:nvPr/>
          </p:nvSpPr>
          <p:spPr bwMode="auto">
            <a:xfrm>
              <a:off x="5033"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65" name="Rectangle 439"/>
            <p:cNvSpPr>
              <a:spLocks noChangeArrowheads="1"/>
            </p:cNvSpPr>
            <p:nvPr/>
          </p:nvSpPr>
          <p:spPr bwMode="auto">
            <a:xfrm>
              <a:off x="5342"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66" name="Rectangle 440"/>
            <p:cNvSpPr>
              <a:spLocks noChangeArrowheads="1"/>
            </p:cNvSpPr>
            <p:nvPr/>
          </p:nvSpPr>
          <p:spPr bwMode="auto">
            <a:xfrm>
              <a:off x="3180" y="26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67" name="Rectangle 441"/>
            <p:cNvSpPr>
              <a:spLocks noChangeArrowheads="1"/>
            </p:cNvSpPr>
            <p:nvPr/>
          </p:nvSpPr>
          <p:spPr bwMode="auto">
            <a:xfrm>
              <a:off x="3488"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68" name="Rectangle 442"/>
            <p:cNvSpPr>
              <a:spLocks noChangeArrowheads="1"/>
            </p:cNvSpPr>
            <p:nvPr/>
          </p:nvSpPr>
          <p:spPr bwMode="auto">
            <a:xfrm>
              <a:off x="3797"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69" name="Rectangle 443"/>
            <p:cNvSpPr>
              <a:spLocks noChangeArrowheads="1"/>
            </p:cNvSpPr>
            <p:nvPr/>
          </p:nvSpPr>
          <p:spPr bwMode="auto">
            <a:xfrm>
              <a:off x="4106"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70" name="Rectangle 444"/>
            <p:cNvSpPr>
              <a:spLocks noChangeArrowheads="1"/>
            </p:cNvSpPr>
            <p:nvPr/>
          </p:nvSpPr>
          <p:spPr bwMode="auto">
            <a:xfrm>
              <a:off x="4415"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71" name="Rectangle 445"/>
            <p:cNvSpPr>
              <a:spLocks noChangeArrowheads="1"/>
            </p:cNvSpPr>
            <p:nvPr/>
          </p:nvSpPr>
          <p:spPr bwMode="auto">
            <a:xfrm>
              <a:off x="4724"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72" name="Rectangle 446"/>
            <p:cNvSpPr>
              <a:spLocks noChangeArrowheads="1"/>
            </p:cNvSpPr>
            <p:nvPr/>
          </p:nvSpPr>
          <p:spPr bwMode="auto">
            <a:xfrm>
              <a:off x="5033"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73" name="Rectangle 447"/>
            <p:cNvSpPr>
              <a:spLocks noChangeArrowheads="1"/>
            </p:cNvSpPr>
            <p:nvPr/>
          </p:nvSpPr>
          <p:spPr bwMode="auto">
            <a:xfrm>
              <a:off x="5342"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74" name="Rectangle 448"/>
            <p:cNvSpPr>
              <a:spLocks noChangeArrowheads="1"/>
            </p:cNvSpPr>
            <p:nvPr/>
          </p:nvSpPr>
          <p:spPr bwMode="auto">
            <a:xfrm>
              <a:off x="3180" y="291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75" name="Rectangle 449"/>
            <p:cNvSpPr>
              <a:spLocks noChangeArrowheads="1"/>
            </p:cNvSpPr>
            <p:nvPr/>
          </p:nvSpPr>
          <p:spPr bwMode="auto">
            <a:xfrm>
              <a:off x="3488"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76" name="Rectangle 450"/>
            <p:cNvSpPr>
              <a:spLocks noChangeArrowheads="1"/>
            </p:cNvSpPr>
            <p:nvPr/>
          </p:nvSpPr>
          <p:spPr bwMode="auto">
            <a:xfrm>
              <a:off x="3797"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77" name="Rectangle 451"/>
            <p:cNvSpPr>
              <a:spLocks noChangeArrowheads="1"/>
            </p:cNvSpPr>
            <p:nvPr/>
          </p:nvSpPr>
          <p:spPr bwMode="auto">
            <a:xfrm>
              <a:off x="4106"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78" name="Rectangle 452"/>
            <p:cNvSpPr>
              <a:spLocks noChangeArrowheads="1"/>
            </p:cNvSpPr>
            <p:nvPr/>
          </p:nvSpPr>
          <p:spPr bwMode="auto">
            <a:xfrm>
              <a:off x="4415"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79" name="Rectangle 453"/>
            <p:cNvSpPr>
              <a:spLocks noChangeArrowheads="1"/>
            </p:cNvSpPr>
            <p:nvPr/>
          </p:nvSpPr>
          <p:spPr bwMode="auto">
            <a:xfrm>
              <a:off x="4724"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80" name="Rectangle 454"/>
            <p:cNvSpPr>
              <a:spLocks noChangeArrowheads="1"/>
            </p:cNvSpPr>
            <p:nvPr/>
          </p:nvSpPr>
          <p:spPr bwMode="auto">
            <a:xfrm>
              <a:off x="5033"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81" name="Rectangle 455"/>
            <p:cNvSpPr>
              <a:spLocks noChangeArrowheads="1"/>
            </p:cNvSpPr>
            <p:nvPr/>
          </p:nvSpPr>
          <p:spPr bwMode="auto">
            <a:xfrm>
              <a:off x="5342"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82" name="Rectangle 456"/>
            <p:cNvSpPr>
              <a:spLocks noChangeArrowheads="1"/>
            </p:cNvSpPr>
            <p:nvPr/>
          </p:nvSpPr>
          <p:spPr bwMode="auto">
            <a:xfrm>
              <a:off x="3180"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83" name="Rectangle 457"/>
            <p:cNvSpPr>
              <a:spLocks noChangeArrowheads="1"/>
            </p:cNvSpPr>
            <p:nvPr/>
          </p:nvSpPr>
          <p:spPr bwMode="auto">
            <a:xfrm>
              <a:off x="3488"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84" name="Rectangle 458"/>
            <p:cNvSpPr>
              <a:spLocks noChangeArrowheads="1"/>
            </p:cNvSpPr>
            <p:nvPr/>
          </p:nvSpPr>
          <p:spPr bwMode="auto">
            <a:xfrm>
              <a:off x="3797"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85" name="Rectangle 459"/>
            <p:cNvSpPr>
              <a:spLocks noChangeArrowheads="1"/>
            </p:cNvSpPr>
            <p:nvPr/>
          </p:nvSpPr>
          <p:spPr bwMode="auto">
            <a:xfrm>
              <a:off x="4106"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86" name="Rectangle 460"/>
            <p:cNvSpPr>
              <a:spLocks noChangeArrowheads="1"/>
            </p:cNvSpPr>
            <p:nvPr/>
          </p:nvSpPr>
          <p:spPr bwMode="auto">
            <a:xfrm>
              <a:off x="4415"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87" name="Rectangle 461"/>
            <p:cNvSpPr>
              <a:spLocks noChangeArrowheads="1"/>
            </p:cNvSpPr>
            <p:nvPr/>
          </p:nvSpPr>
          <p:spPr bwMode="auto">
            <a:xfrm>
              <a:off x="4724"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88" name="Rectangle 462"/>
            <p:cNvSpPr>
              <a:spLocks noChangeArrowheads="1"/>
            </p:cNvSpPr>
            <p:nvPr/>
          </p:nvSpPr>
          <p:spPr bwMode="auto">
            <a:xfrm>
              <a:off x="5033"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89" name="Rectangle 463"/>
            <p:cNvSpPr>
              <a:spLocks noChangeArrowheads="1"/>
            </p:cNvSpPr>
            <p:nvPr/>
          </p:nvSpPr>
          <p:spPr bwMode="auto">
            <a:xfrm>
              <a:off x="5342"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grpSp>
      <p:sp>
        <p:nvSpPr>
          <p:cNvPr id="1490" name="Text Box 785"/>
          <p:cNvSpPr txBox="1">
            <a:spLocks noChangeArrowheads="1"/>
          </p:cNvSpPr>
          <p:nvPr/>
        </p:nvSpPr>
        <p:spPr bwMode="auto">
          <a:xfrm>
            <a:off x="5776913" y="1241425"/>
            <a:ext cx="2650341" cy="369332"/>
          </a:xfrm>
          <a:prstGeom prst="rect">
            <a:avLst/>
          </a:prstGeom>
          <a:noFill/>
          <a:ln w="12700">
            <a:noFill/>
            <a:miter lim="800000"/>
            <a:headEnd/>
            <a:tailEnd/>
          </a:ln>
        </p:spPr>
        <p:txBody>
          <a:bodyPr wrap="none">
            <a:spAutoFit/>
          </a:bodyPr>
          <a:lstStyle/>
          <a:p>
            <a:pPr algn="ctr"/>
            <a:r>
              <a:rPr lang="en-IE" dirty="0"/>
              <a:t>Processed Image (Erosion)</a:t>
            </a:r>
            <a:endParaRPr lang="en-US" dirty="0"/>
          </a:p>
        </p:txBody>
      </p:sp>
      <p:sp>
        <p:nvSpPr>
          <p:cNvPr id="1524" name="Rectangle 412"/>
          <p:cNvSpPr>
            <a:spLocks noChangeArrowheads="1"/>
          </p:cNvSpPr>
          <p:nvPr/>
        </p:nvSpPr>
        <p:spPr bwMode="auto">
          <a:xfrm>
            <a:off x="7272000" y="207167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525" name="Rectangle 412"/>
          <p:cNvSpPr>
            <a:spLocks noChangeArrowheads="1"/>
          </p:cNvSpPr>
          <p:nvPr/>
        </p:nvSpPr>
        <p:spPr bwMode="auto">
          <a:xfrm>
            <a:off x="5786446" y="4000504"/>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2"/>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8"/>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childTnLst>
                          </p:cTn>
                        </p:par>
                        <p:par>
                          <p:cTn id="46" fill="hold">
                            <p:stCondLst>
                              <p:cond delay="0"/>
                            </p:stCondLst>
                            <p:childTnLst>
                              <p:par>
                                <p:cTn id="47" presetID="1" presetClass="entr" presetSubtype="0"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6"/>
                                        </p:tgtEl>
                                        <p:attrNameLst>
                                          <p:attrName>style.visibility</p:attrName>
                                        </p:attrNameLst>
                                      </p:cBhvr>
                                      <p:to>
                                        <p:strVal val="hidden"/>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7"/>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nodeType="afterEffect">
                                  <p:stCondLst>
                                    <p:cond delay="0"/>
                                  </p:stCondLst>
                                  <p:childTnLst>
                                    <p:set>
                                      <p:cBhvr>
                                        <p:cTn id="62" dur="1" fill="hold">
                                          <p:stCondLst>
                                            <p:cond delay="0"/>
                                          </p:stCondLst>
                                        </p:cTn>
                                        <p:tgtEl>
                                          <p:spTgt spid="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
                                        </p:tgtEl>
                                        <p:attrNameLst>
                                          <p:attrName>style.visibility</p:attrName>
                                        </p:attrNameLst>
                                      </p:cBhvr>
                                      <p:to>
                                        <p:strVal val="hidden"/>
                                      </p:to>
                                    </p:set>
                                  </p:childTnLst>
                                </p:cTn>
                              </p:par>
                            </p:childTnLst>
                          </p:cTn>
                        </p:par>
                        <p:par>
                          <p:cTn id="67" fill="hold">
                            <p:stCondLst>
                              <p:cond delay="0"/>
                            </p:stCondLst>
                            <p:childTnLst>
                              <p:par>
                                <p:cTn id="68" presetID="1"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4"/>
                                        </p:tgtEl>
                                        <p:attrNameLst>
                                          <p:attrName>style.visibility</p:attrName>
                                        </p:attrNameLst>
                                      </p:cBhvr>
                                      <p:to>
                                        <p:strVal val="hidden"/>
                                      </p:to>
                                    </p:set>
                                  </p:childTnLst>
                                </p:cTn>
                              </p:par>
                            </p:childTnLst>
                          </p:cTn>
                        </p:par>
                        <p:par>
                          <p:cTn id="74" fill="hold">
                            <p:stCondLst>
                              <p:cond delay="0"/>
                            </p:stCondLst>
                            <p:childTnLst>
                              <p:par>
                                <p:cTn id="75" presetID="1" presetClass="entr" presetSubtype="0" fill="hold" nodeType="afterEffect">
                                  <p:stCondLst>
                                    <p:cond delay="0"/>
                                  </p:stCondLst>
                                  <p:childTnLst>
                                    <p:set>
                                      <p:cBhvr>
                                        <p:cTn id="76" dur="1" fill="hold">
                                          <p:stCondLst>
                                            <p:cond delay="0"/>
                                          </p:stCondLst>
                                        </p:cTn>
                                        <p:tgtEl>
                                          <p:spTgt spid="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5"/>
                                        </p:tgtEl>
                                        <p:attrNameLst>
                                          <p:attrName>style.visibility</p:attrName>
                                        </p:attrNameLst>
                                      </p:cBhvr>
                                      <p:to>
                                        <p:strVal val="hidden"/>
                                      </p:to>
                                    </p:set>
                                  </p:childTnLst>
                                </p:cTn>
                              </p:par>
                            </p:childTnLst>
                          </p:cTn>
                        </p:par>
                        <p:par>
                          <p:cTn id="81" fill="hold">
                            <p:stCondLst>
                              <p:cond delay="0"/>
                            </p:stCondLst>
                            <p:childTnLst>
                              <p:par>
                                <p:cTn id="82" presetID="1" presetClass="entr" presetSubtype="0" fill="hold" nodeType="afterEffect">
                                  <p:stCondLst>
                                    <p:cond delay="0"/>
                                  </p:stCondLst>
                                  <p:childTnLst>
                                    <p:set>
                                      <p:cBhvr>
                                        <p:cTn id="83" dur="1" fill="hold">
                                          <p:stCondLst>
                                            <p:cond delay="0"/>
                                          </p:stCondLst>
                                        </p:cTn>
                                        <p:tgtEl>
                                          <p:spTgt spid="10"/>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nodeType="clickEffect">
                                  <p:stCondLst>
                                    <p:cond delay="0"/>
                                  </p:stCondLst>
                                  <p:childTnLst>
                                    <p:set>
                                      <p:cBhvr>
                                        <p:cTn id="87" dur="1" fill="hold">
                                          <p:stCondLst>
                                            <p:cond delay="0"/>
                                          </p:stCondLst>
                                        </p:cTn>
                                        <p:tgtEl>
                                          <p:spTgt spid="10"/>
                                        </p:tgtEl>
                                        <p:attrNameLst>
                                          <p:attrName>style.visibility</p:attrName>
                                        </p:attrNameLst>
                                      </p:cBhvr>
                                      <p:to>
                                        <p:strVal val="hidden"/>
                                      </p:to>
                                    </p:set>
                                  </p:childTnLst>
                                </p:cTn>
                              </p:par>
                            </p:childTnLst>
                          </p:cTn>
                        </p:par>
                        <p:par>
                          <p:cTn id="88" fill="hold">
                            <p:stCondLst>
                              <p:cond delay="0"/>
                            </p:stCondLst>
                            <p:childTnLst>
                              <p:par>
                                <p:cTn id="89" presetID="1" presetClass="entr" presetSubtype="0" fill="hold" nodeType="afterEffect">
                                  <p:stCondLst>
                                    <p:cond delay="0"/>
                                  </p:stCondLst>
                                  <p:childTnLst>
                                    <p:set>
                                      <p:cBhvr>
                                        <p:cTn id="90" dur="1" fill="hold">
                                          <p:stCondLst>
                                            <p:cond delay="0"/>
                                          </p:stCondLst>
                                        </p:cTn>
                                        <p:tgtEl>
                                          <p:spTgt spid="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6"/>
                                        </p:tgtEl>
                                        <p:attrNameLst>
                                          <p:attrName>style.visibility</p:attrName>
                                        </p:attrNameLst>
                                      </p:cBhvr>
                                      <p:to>
                                        <p:strVal val="hidden"/>
                                      </p:to>
                                    </p:set>
                                  </p:childTnLst>
                                </p:cTn>
                              </p:par>
                            </p:childTnLst>
                          </p:cTn>
                        </p:par>
                        <p:par>
                          <p:cTn id="95" fill="hold">
                            <p:stCondLst>
                              <p:cond delay="0"/>
                            </p:stCondLst>
                            <p:childTnLst>
                              <p:par>
                                <p:cTn id="96" presetID="1" presetClass="entr" presetSubtype="0" fill="hold" nodeType="afterEffect">
                                  <p:stCondLst>
                                    <p:cond delay="0"/>
                                  </p:stCondLst>
                                  <p:childTnLst>
                                    <p:set>
                                      <p:cBhvr>
                                        <p:cTn id="97" dur="1" fill="hold">
                                          <p:stCondLst>
                                            <p:cond delay="0"/>
                                          </p:stCondLst>
                                        </p:cTn>
                                        <p:tgtEl>
                                          <p:spTgt spid="7"/>
                                        </p:tgtEl>
                                        <p:attrNameLst>
                                          <p:attrName>style.visibility</p:attrName>
                                        </p:attrNameLst>
                                      </p:cBhvr>
                                      <p:to>
                                        <p:strVal val="visible"/>
                                      </p:to>
                                    </p:set>
                                  </p:childTnLst>
                                </p:cTn>
                              </p:par>
                              <p:par>
                                <p:cTn id="98" presetID="3" presetClass="entr" presetSubtype="10" fill="hold" grpId="0" nodeType="withEffect">
                                  <p:stCondLst>
                                    <p:cond delay="0"/>
                                  </p:stCondLst>
                                  <p:childTnLst>
                                    <p:set>
                                      <p:cBhvr>
                                        <p:cTn id="99" dur="1" fill="hold">
                                          <p:stCondLst>
                                            <p:cond delay="0"/>
                                          </p:stCondLst>
                                        </p:cTn>
                                        <p:tgtEl>
                                          <p:spTgt spid="1524"/>
                                        </p:tgtEl>
                                        <p:attrNameLst>
                                          <p:attrName>style.visibility</p:attrName>
                                        </p:attrNameLst>
                                      </p:cBhvr>
                                      <p:to>
                                        <p:strVal val="visible"/>
                                      </p:to>
                                    </p:set>
                                    <p:animEffect transition="in" filter="blinds(horizontal)">
                                      <p:cBhvr>
                                        <p:cTn id="100" dur="500"/>
                                        <p:tgtEl>
                                          <p:spTgt spid="1524"/>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7"/>
                                        </p:tgtEl>
                                        <p:attrNameLst>
                                          <p:attrName>style.visibility</p:attrName>
                                        </p:attrNameLst>
                                      </p:cBhvr>
                                      <p:to>
                                        <p:strVal val="hidden"/>
                                      </p:to>
                                    </p:set>
                                  </p:childTnLst>
                                </p:cTn>
                              </p:par>
                            </p:childTnLst>
                          </p:cTn>
                        </p:par>
                        <p:par>
                          <p:cTn id="105" fill="hold">
                            <p:stCondLst>
                              <p:cond delay="0"/>
                            </p:stCondLst>
                            <p:childTnLst>
                              <p:par>
                                <p:cTn id="106" presetID="1" presetClass="entr" presetSubtype="0" fill="hold" nodeType="afterEffect">
                                  <p:stCondLst>
                                    <p:cond delay="0"/>
                                  </p:stCondLst>
                                  <p:childTnLst>
                                    <p:set>
                                      <p:cBhvr>
                                        <p:cTn id="107" dur="1" fill="hold">
                                          <p:stCondLst>
                                            <p:cond delay="0"/>
                                          </p:stCondLst>
                                        </p:cTn>
                                        <p:tgtEl>
                                          <p:spTgt spid="8"/>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nodeType="clickEffect">
                                  <p:stCondLst>
                                    <p:cond delay="0"/>
                                  </p:stCondLst>
                                  <p:childTnLst>
                                    <p:set>
                                      <p:cBhvr>
                                        <p:cTn id="111" dur="1" fill="hold">
                                          <p:stCondLst>
                                            <p:cond delay="0"/>
                                          </p:stCondLst>
                                        </p:cTn>
                                        <p:tgtEl>
                                          <p:spTgt spid="8"/>
                                        </p:tgtEl>
                                        <p:attrNameLst>
                                          <p:attrName>style.visibility</p:attrName>
                                        </p:attrNameLst>
                                      </p:cBhvr>
                                      <p:to>
                                        <p:strVal val="hidden"/>
                                      </p:to>
                                    </p:set>
                                  </p:childTnLst>
                                </p:cTn>
                              </p:par>
                            </p:childTnLst>
                          </p:cTn>
                        </p:par>
                        <p:par>
                          <p:cTn id="112" fill="hold">
                            <p:stCondLst>
                              <p:cond delay="0"/>
                            </p:stCondLst>
                            <p:childTnLst>
                              <p:par>
                                <p:cTn id="113" presetID="1" presetClass="entr" presetSubtype="0" fill="hold" nodeType="afterEffect">
                                  <p:stCondLst>
                                    <p:cond delay="0"/>
                                  </p:stCondLst>
                                  <p:childTnLst>
                                    <p:set>
                                      <p:cBhvr>
                                        <p:cTn id="114" dur="1" fill="hold">
                                          <p:stCondLst>
                                            <p:cond delay="0"/>
                                          </p:stCondLst>
                                        </p:cTn>
                                        <p:tgtEl>
                                          <p:spTgt spid="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9"/>
                                        </p:tgtEl>
                                        <p:attrNameLst>
                                          <p:attrName>style.visibility</p:attrName>
                                        </p:attrNameLst>
                                      </p:cBhvr>
                                      <p:to>
                                        <p:strVal val="hidden"/>
                                      </p:to>
                                    </p:set>
                                  </p:childTnLst>
                                </p:cTn>
                              </p:par>
                            </p:childTnLst>
                          </p:cTn>
                        </p:par>
                        <p:par>
                          <p:cTn id="119" fill="hold">
                            <p:stCondLst>
                              <p:cond delay="0"/>
                            </p:stCondLst>
                            <p:childTnLst>
                              <p:par>
                                <p:cTn id="120" presetID="1" presetClass="entr" presetSubtype="0" fill="hold" nodeType="afterEffect">
                                  <p:stCondLst>
                                    <p:cond delay="0"/>
                                  </p:stCondLst>
                                  <p:childTnLst>
                                    <p:set>
                                      <p:cBhvr>
                                        <p:cTn id="121" dur="1" fill="hold">
                                          <p:stCondLst>
                                            <p:cond delay="0"/>
                                          </p:stCondLst>
                                        </p:cTn>
                                        <p:tgtEl>
                                          <p:spTgt spid="19"/>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nodeType="clickEffect">
                                  <p:stCondLst>
                                    <p:cond delay="0"/>
                                  </p:stCondLst>
                                  <p:childTnLst>
                                    <p:set>
                                      <p:cBhvr>
                                        <p:cTn id="125" dur="1" fill="hold">
                                          <p:stCondLst>
                                            <p:cond delay="0"/>
                                          </p:stCondLst>
                                        </p:cTn>
                                        <p:tgtEl>
                                          <p:spTgt spid="19"/>
                                        </p:tgtEl>
                                        <p:attrNameLst>
                                          <p:attrName>style.visibility</p:attrName>
                                        </p:attrNameLst>
                                      </p:cBhvr>
                                      <p:to>
                                        <p:strVal val="hidden"/>
                                      </p:to>
                                    </p:set>
                                  </p:childTnLst>
                                </p:cTn>
                              </p:par>
                            </p:childTnLst>
                          </p:cTn>
                        </p:par>
                        <p:par>
                          <p:cTn id="126" fill="hold">
                            <p:stCondLst>
                              <p:cond delay="0"/>
                            </p:stCondLst>
                            <p:childTnLst>
                              <p:par>
                                <p:cTn id="127" presetID="1" presetClass="entr" presetSubtype="0" fill="hold" nodeType="afterEffect">
                                  <p:stCondLst>
                                    <p:cond delay="0"/>
                                  </p:stCondLst>
                                  <p:childTnLst>
                                    <p:set>
                                      <p:cBhvr>
                                        <p:cTn id="128" dur="1" fill="hold">
                                          <p:stCondLst>
                                            <p:cond delay="0"/>
                                          </p:stCondLst>
                                        </p:cTn>
                                        <p:tgtEl>
                                          <p:spTgt spid="2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0"/>
                                          </p:stCondLst>
                                        </p:cTn>
                                        <p:tgtEl>
                                          <p:spTgt spid="20"/>
                                        </p:tgtEl>
                                        <p:attrNameLst>
                                          <p:attrName>style.visibility</p:attrName>
                                        </p:attrNameLst>
                                      </p:cBhvr>
                                      <p:to>
                                        <p:strVal val="hidden"/>
                                      </p:to>
                                    </p:set>
                                  </p:childTnLst>
                                </p:cTn>
                              </p:par>
                            </p:childTnLst>
                          </p:cTn>
                        </p:par>
                        <p:par>
                          <p:cTn id="133" fill="hold">
                            <p:stCondLst>
                              <p:cond delay="0"/>
                            </p:stCondLst>
                            <p:childTnLst>
                              <p:par>
                                <p:cTn id="134" presetID="1" presetClass="entr" presetSubtype="0" fill="hold" nodeType="afterEffect">
                                  <p:stCondLst>
                                    <p:cond delay="0"/>
                                  </p:stCondLst>
                                  <p:childTnLst>
                                    <p:set>
                                      <p:cBhvr>
                                        <p:cTn id="135" dur="1" fill="hold">
                                          <p:stCondLst>
                                            <p:cond delay="0"/>
                                          </p:stCondLst>
                                        </p:cTn>
                                        <p:tgtEl>
                                          <p:spTgt spid="21"/>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nodeType="clickEffect">
                                  <p:stCondLst>
                                    <p:cond delay="0"/>
                                  </p:stCondLst>
                                  <p:childTnLst>
                                    <p:set>
                                      <p:cBhvr>
                                        <p:cTn id="139" dur="1" fill="hold">
                                          <p:stCondLst>
                                            <p:cond delay="0"/>
                                          </p:stCondLst>
                                        </p:cTn>
                                        <p:tgtEl>
                                          <p:spTgt spid="21"/>
                                        </p:tgtEl>
                                        <p:attrNameLst>
                                          <p:attrName>style.visibility</p:attrName>
                                        </p:attrNameLst>
                                      </p:cBhvr>
                                      <p:to>
                                        <p:strVal val="hidden"/>
                                      </p:to>
                                    </p:set>
                                  </p:childTnLst>
                                </p:cTn>
                              </p:par>
                            </p:childTnLst>
                          </p:cTn>
                        </p:par>
                        <p:par>
                          <p:cTn id="140" fill="hold">
                            <p:stCondLst>
                              <p:cond delay="0"/>
                            </p:stCondLst>
                            <p:childTnLst>
                              <p:par>
                                <p:cTn id="141" presetID="1" presetClass="entr" presetSubtype="0" fill="hold" nodeType="afterEffect">
                                  <p:stCondLst>
                                    <p:cond delay="0"/>
                                  </p:stCondLst>
                                  <p:childTnLst>
                                    <p:set>
                                      <p:cBhvr>
                                        <p:cTn id="142" dur="1" fill="hold">
                                          <p:stCondLst>
                                            <p:cond delay="0"/>
                                          </p:stCondLst>
                                        </p:cTn>
                                        <p:tgtEl>
                                          <p:spTgt spid="26"/>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nodeType="clickEffect">
                                  <p:stCondLst>
                                    <p:cond delay="0"/>
                                  </p:stCondLst>
                                  <p:childTnLst>
                                    <p:set>
                                      <p:cBhvr>
                                        <p:cTn id="146" dur="1" fill="hold">
                                          <p:stCondLst>
                                            <p:cond delay="0"/>
                                          </p:stCondLst>
                                        </p:cTn>
                                        <p:tgtEl>
                                          <p:spTgt spid="26"/>
                                        </p:tgtEl>
                                        <p:attrNameLst>
                                          <p:attrName>style.visibility</p:attrName>
                                        </p:attrNameLst>
                                      </p:cBhvr>
                                      <p:to>
                                        <p:strVal val="hidden"/>
                                      </p:to>
                                    </p:set>
                                  </p:childTnLst>
                                </p:cTn>
                              </p:par>
                            </p:childTnLst>
                          </p:cTn>
                        </p:par>
                        <p:par>
                          <p:cTn id="147" fill="hold">
                            <p:stCondLst>
                              <p:cond delay="0"/>
                            </p:stCondLst>
                            <p:childTnLst>
                              <p:par>
                                <p:cTn id="148" presetID="1" presetClass="entr" presetSubtype="0" fill="hold" nodeType="afterEffect">
                                  <p:stCondLst>
                                    <p:cond delay="0"/>
                                  </p:stCondLst>
                                  <p:childTnLst>
                                    <p:set>
                                      <p:cBhvr>
                                        <p:cTn id="149" dur="1" fill="hold">
                                          <p:stCondLst>
                                            <p:cond delay="0"/>
                                          </p:stCondLst>
                                        </p:cTn>
                                        <p:tgtEl>
                                          <p:spTgt spid="22"/>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nodeType="clickEffect">
                                  <p:stCondLst>
                                    <p:cond delay="0"/>
                                  </p:stCondLst>
                                  <p:childTnLst>
                                    <p:set>
                                      <p:cBhvr>
                                        <p:cTn id="153" dur="1" fill="hold">
                                          <p:stCondLst>
                                            <p:cond delay="0"/>
                                          </p:stCondLst>
                                        </p:cTn>
                                        <p:tgtEl>
                                          <p:spTgt spid="22"/>
                                        </p:tgtEl>
                                        <p:attrNameLst>
                                          <p:attrName>style.visibility</p:attrName>
                                        </p:attrNameLst>
                                      </p:cBhvr>
                                      <p:to>
                                        <p:strVal val="hidden"/>
                                      </p:to>
                                    </p:set>
                                  </p:childTnLst>
                                </p:cTn>
                              </p:par>
                            </p:childTnLst>
                          </p:cTn>
                        </p:par>
                        <p:par>
                          <p:cTn id="154" fill="hold">
                            <p:stCondLst>
                              <p:cond delay="0"/>
                            </p:stCondLst>
                            <p:childTnLst>
                              <p:par>
                                <p:cTn id="155" presetID="1" presetClass="entr" presetSubtype="0" fill="hold" nodeType="afterEffect">
                                  <p:stCondLst>
                                    <p:cond delay="0"/>
                                  </p:stCondLst>
                                  <p:childTnLst>
                                    <p:set>
                                      <p:cBhvr>
                                        <p:cTn id="156" dur="1" fill="hold">
                                          <p:stCondLst>
                                            <p:cond delay="0"/>
                                          </p:stCondLst>
                                        </p:cTn>
                                        <p:tgtEl>
                                          <p:spTgt spid="23"/>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nodeType="clickEffect">
                                  <p:stCondLst>
                                    <p:cond delay="0"/>
                                  </p:stCondLst>
                                  <p:childTnLst>
                                    <p:set>
                                      <p:cBhvr>
                                        <p:cTn id="160" dur="1" fill="hold">
                                          <p:stCondLst>
                                            <p:cond delay="0"/>
                                          </p:stCondLst>
                                        </p:cTn>
                                        <p:tgtEl>
                                          <p:spTgt spid="23"/>
                                        </p:tgtEl>
                                        <p:attrNameLst>
                                          <p:attrName>style.visibility</p:attrName>
                                        </p:attrNameLst>
                                      </p:cBhvr>
                                      <p:to>
                                        <p:strVal val="hidden"/>
                                      </p:to>
                                    </p:set>
                                  </p:childTnLst>
                                </p:cTn>
                              </p:par>
                            </p:childTnLst>
                          </p:cTn>
                        </p:par>
                        <p:par>
                          <p:cTn id="161" fill="hold">
                            <p:stCondLst>
                              <p:cond delay="0"/>
                            </p:stCondLst>
                            <p:childTnLst>
                              <p:par>
                                <p:cTn id="162" presetID="1" presetClass="entr" presetSubtype="0" fill="hold" nodeType="afterEffect">
                                  <p:stCondLst>
                                    <p:cond delay="0"/>
                                  </p:stCondLst>
                                  <p:childTnLst>
                                    <p:set>
                                      <p:cBhvr>
                                        <p:cTn id="163" dur="1" fill="hold">
                                          <p:stCondLst>
                                            <p:cond delay="0"/>
                                          </p:stCondLst>
                                        </p:cTn>
                                        <p:tgtEl>
                                          <p:spTgt spid="24"/>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xit" presetSubtype="0" fill="hold" nodeType="clickEffect">
                                  <p:stCondLst>
                                    <p:cond delay="0"/>
                                  </p:stCondLst>
                                  <p:childTnLst>
                                    <p:set>
                                      <p:cBhvr>
                                        <p:cTn id="167" dur="1" fill="hold">
                                          <p:stCondLst>
                                            <p:cond delay="0"/>
                                          </p:stCondLst>
                                        </p:cTn>
                                        <p:tgtEl>
                                          <p:spTgt spid="24"/>
                                        </p:tgtEl>
                                        <p:attrNameLst>
                                          <p:attrName>style.visibility</p:attrName>
                                        </p:attrNameLst>
                                      </p:cBhvr>
                                      <p:to>
                                        <p:strVal val="hidden"/>
                                      </p:to>
                                    </p:set>
                                  </p:childTnLst>
                                </p:cTn>
                              </p:par>
                            </p:childTnLst>
                          </p:cTn>
                        </p:par>
                        <p:par>
                          <p:cTn id="168" fill="hold">
                            <p:stCondLst>
                              <p:cond delay="0"/>
                            </p:stCondLst>
                            <p:childTnLst>
                              <p:par>
                                <p:cTn id="169" presetID="1" presetClass="entr" presetSubtype="0" fill="hold" nodeType="afterEffect">
                                  <p:stCondLst>
                                    <p:cond delay="0"/>
                                  </p:stCondLst>
                                  <p:childTnLst>
                                    <p:set>
                                      <p:cBhvr>
                                        <p:cTn id="170" dur="1" fill="hold">
                                          <p:stCondLst>
                                            <p:cond delay="0"/>
                                          </p:stCondLst>
                                        </p:cTn>
                                        <p:tgtEl>
                                          <p:spTgt spid="25"/>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nodeType="clickEffect">
                                  <p:stCondLst>
                                    <p:cond delay="0"/>
                                  </p:stCondLst>
                                  <p:childTnLst>
                                    <p:set>
                                      <p:cBhvr>
                                        <p:cTn id="174" dur="1" fill="hold">
                                          <p:stCondLst>
                                            <p:cond delay="0"/>
                                          </p:stCondLst>
                                        </p:cTn>
                                        <p:tgtEl>
                                          <p:spTgt spid="25"/>
                                        </p:tgtEl>
                                        <p:attrNameLst>
                                          <p:attrName>style.visibility</p:attrName>
                                        </p:attrNameLst>
                                      </p:cBhvr>
                                      <p:to>
                                        <p:strVal val="hidden"/>
                                      </p:to>
                                    </p:set>
                                  </p:childTnLst>
                                </p:cTn>
                              </p:par>
                            </p:childTnLst>
                          </p:cTn>
                        </p:par>
                        <p:par>
                          <p:cTn id="175" fill="hold">
                            <p:stCondLst>
                              <p:cond delay="0"/>
                            </p:stCondLst>
                            <p:childTnLst>
                              <p:par>
                                <p:cTn id="176" presetID="1" presetClass="entr" presetSubtype="0" fill="hold" nodeType="afterEffect">
                                  <p:stCondLst>
                                    <p:cond delay="0"/>
                                  </p:stCondLst>
                                  <p:childTnLst>
                                    <p:set>
                                      <p:cBhvr>
                                        <p:cTn id="177" dur="1" fill="hold">
                                          <p:stCondLst>
                                            <p:cond delay="0"/>
                                          </p:stCondLst>
                                        </p:cTn>
                                        <p:tgtEl>
                                          <p:spTgt spid="27"/>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1" presetClass="exit" presetSubtype="0" fill="hold" nodeType="clickEffect">
                                  <p:stCondLst>
                                    <p:cond delay="0"/>
                                  </p:stCondLst>
                                  <p:childTnLst>
                                    <p:set>
                                      <p:cBhvr>
                                        <p:cTn id="181" dur="1" fill="hold">
                                          <p:stCondLst>
                                            <p:cond delay="0"/>
                                          </p:stCondLst>
                                        </p:cTn>
                                        <p:tgtEl>
                                          <p:spTgt spid="27"/>
                                        </p:tgtEl>
                                        <p:attrNameLst>
                                          <p:attrName>style.visibility</p:attrName>
                                        </p:attrNameLst>
                                      </p:cBhvr>
                                      <p:to>
                                        <p:strVal val="hidden"/>
                                      </p:to>
                                    </p:set>
                                  </p:childTnLst>
                                </p:cTn>
                              </p:par>
                            </p:childTnLst>
                          </p:cTn>
                        </p:par>
                        <p:par>
                          <p:cTn id="182" fill="hold">
                            <p:stCondLst>
                              <p:cond delay="0"/>
                            </p:stCondLst>
                            <p:childTnLst>
                              <p:par>
                                <p:cTn id="183" presetID="1" presetClass="entr" presetSubtype="0" fill="hold" nodeType="afterEffect">
                                  <p:stCondLst>
                                    <p:cond delay="0"/>
                                  </p:stCondLst>
                                  <p:childTnLst>
                                    <p:set>
                                      <p:cBhvr>
                                        <p:cTn id="184" dur="1" fill="hold">
                                          <p:stCondLst>
                                            <p:cond delay="0"/>
                                          </p:stCondLst>
                                        </p:cTn>
                                        <p:tgtEl>
                                          <p:spTgt spid="28"/>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xit" presetSubtype="0" fill="hold" nodeType="clickEffect">
                                  <p:stCondLst>
                                    <p:cond delay="0"/>
                                  </p:stCondLst>
                                  <p:childTnLst>
                                    <p:set>
                                      <p:cBhvr>
                                        <p:cTn id="188" dur="1" fill="hold">
                                          <p:stCondLst>
                                            <p:cond delay="0"/>
                                          </p:stCondLst>
                                        </p:cTn>
                                        <p:tgtEl>
                                          <p:spTgt spid="28"/>
                                        </p:tgtEl>
                                        <p:attrNameLst>
                                          <p:attrName>style.visibility</p:attrName>
                                        </p:attrNameLst>
                                      </p:cBhvr>
                                      <p:to>
                                        <p:strVal val="hidden"/>
                                      </p:to>
                                    </p:set>
                                  </p:childTnLst>
                                </p:cTn>
                              </p:par>
                            </p:childTnLst>
                          </p:cTn>
                        </p:par>
                        <p:par>
                          <p:cTn id="189" fill="hold">
                            <p:stCondLst>
                              <p:cond delay="0"/>
                            </p:stCondLst>
                            <p:childTnLst>
                              <p:par>
                                <p:cTn id="190" presetID="1" presetClass="entr" presetSubtype="0" fill="hold" nodeType="afterEffect">
                                  <p:stCondLst>
                                    <p:cond delay="0"/>
                                  </p:stCondLst>
                                  <p:childTnLst>
                                    <p:set>
                                      <p:cBhvr>
                                        <p:cTn id="191" dur="1" fill="hold">
                                          <p:stCondLst>
                                            <p:cond delay="0"/>
                                          </p:stCondLst>
                                        </p:cTn>
                                        <p:tgtEl>
                                          <p:spTgt spid="29"/>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xit" presetSubtype="0" fill="hold" nodeType="clickEffect">
                                  <p:stCondLst>
                                    <p:cond delay="0"/>
                                  </p:stCondLst>
                                  <p:childTnLst>
                                    <p:set>
                                      <p:cBhvr>
                                        <p:cTn id="195" dur="1" fill="hold">
                                          <p:stCondLst>
                                            <p:cond delay="0"/>
                                          </p:stCondLst>
                                        </p:cTn>
                                        <p:tgtEl>
                                          <p:spTgt spid="29"/>
                                        </p:tgtEl>
                                        <p:attrNameLst>
                                          <p:attrName>style.visibility</p:attrName>
                                        </p:attrNameLst>
                                      </p:cBhvr>
                                      <p:to>
                                        <p:strVal val="hidden"/>
                                      </p:to>
                                    </p:set>
                                  </p:childTnLst>
                                </p:cTn>
                              </p:par>
                            </p:childTnLst>
                          </p:cTn>
                        </p:par>
                        <p:par>
                          <p:cTn id="196" fill="hold">
                            <p:stCondLst>
                              <p:cond delay="0"/>
                            </p:stCondLst>
                            <p:childTnLst>
                              <p:par>
                                <p:cTn id="197" presetID="1" presetClass="entr" presetSubtype="0" fill="hold" nodeType="afterEffect">
                                  <p:stCondLst>
                                    <p:cond delay="0"/>
                                  </p:stCondLst>
                                  <p:childTnLst>
                                    <p:set>
                                      <p:cBhvr>
                                        <p:cTn id="198" dur="1" fill="hold">
                                          <p:stCondLst>
                                            <p:cond delay="0"/>
                                          </p:stCondLst>
                                        </p:cTn>
                                        <p:tgtEl>
                                          <p:spTgt spid="62531"/>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nodeType="clickEffect">
                                  <p:stCondLst>
                                    <p:cond delay="0"/>
                                  </p:stCondLst>
                                  <p:childTnLst>
                                    <p:set>
                                      <p:cBhvr>
                                        <p:cTn id="202" dur="1" fill="hold">
                                          <p:stCondLst>
                                            <p:cond delay="0"/>
                                          </p:stCondLst>
                                        </p:cTn>
                                        <p:tgtEl>
                                          <p:spTgt spid="62531"/>
                                        </p:tgtEl>
                                        <p:attrNameLst>
                                          <p:attrName>style.visibility</p:attrName>
                                        </p:attrNameLst>
                                      </p:cBhvr>
                                      <p:to>
                                        <p:strVal val="hidden"/>
                                      </p:to>
                                    </p:set>
                                  </p:childTnLst>
                                </p:cTn>
                              </p:par>
                            </p:childTnLst>
                          </p:cTn>
                        </p:par>
                        <p:par>
                          <p:cTn id="203" fill="hold">
                            <p:stCondLst>
                              <p:cond delay="0"/>
                            </p:stCondLst>
                            <p:childTnLst>
                              <p:par>
                                <p:cTn id="204" presetID="1" presetClass="entr" presetSubtype="0" fill="hold" nodeType="afterEffect">
                                  <p:stCondLst>
                                    <p:cond delay="0"/>
                                  </p:stCondLst>
                                  <p:childTnLst>
                                    <p:set>
                                      <p:cBhvr>
                                        <p:cTn id="205" dur="1" fill="hold">
                                          <p:stCondLst>
                                            <p:cond delay="0"/>
                                          </p:stCondLst>
                                        </p:cTn>
                                        <p:tgtEl>
                                          <p:spTgt spid="30"/>
                                        </p:tgtEl>
                                        <p:attrNameLst>
                                          <p:attrName>style.visibility</p:attrName>
                                        </p:attrNameLst>
                                      </p:cBhvr>
                                      <p:to>
                                        <p:strVal val="visible"/>
                                      </p:to>
                                    </p:set>
                                  </p:childTnLst>
                                </p:cTn>
                              </p:par>
                            </p:childTnLst>
                          </p:cTn>
                        </p:par>
                      </p:childTnLst>
                    </p:cTn>
                  </p:par>
                  <p:par>
                    <p:cTn id="206" fill="hold">
                      <p:stCondLst>
                        <p:cond delay="indefinite"/>
                      </p:stCondLst>
                      <p:childTnLst>
                        <p:par>
                          <p:cTn id="207" fill="hold">
                            <p:stCondLst>
                              <p:cond delay="0"/>
                            </p:stCondLst>
                            <p:childTnLst>
                              <p:par>
                                <p:cTn id="208" presetID="1" presetClass="exit" presetSubtype="0" fill="hold" nodeType="clickEffect">
                                  <p:stCondLst>
                                    <p:cond delay="0"/>
                                  </p:stCondLst>
                                  <p:childTnLst>
                                    <p:set>
                                      <p:cBhvr>
                                        <p:cTn id="209" dur="1" fill="hold">
                                          <p:stCondLst>
                                            <p:cond delay="0"/>
                                          </p:stCondLst>
                                        </p:cTn>
                                        <p:tgtEl>
                                          <p:spTgt spid="30"/>
                                        </p:tgtEl>
                                        <p:attrNameLst>
                                          <p:attrName>style.visibility</p:attrName>
                                        </p:attrNameLst>
                                      </p:cBhvr>
                                      <p:to>
                                        <p:strVal val="hidden"/>
                                      </p:to>
                                    </p:set>
                                  </p:childTnLst>
                                </p:cTn>
                              </p:par>
                            </p:childTnLst>
                          </p:cTn>
                        </p:par>
                        <p:par>
                          <p:cTn id="210" fill="hold">
                            <p:stCondLst>
                              <p:cond delay="0"/>
                            </p:stCondLst>
                            <p:childTnLst>
                              <p:par>
                                <p:cTn id="211" presetID="1" presetClass="entr" presetSubtype="0" fill="hold" nodeType="afterEffect">
                                  <p:stCondLst>
                                    <p:cond delay="0"/>
                                  </p:stCondLst>
                                  <p:childTnLst>
                                    <p:set>
                                      <p:cBhvr>
                                        <p:cTn id="212" dur="1" fill="hold">
                                          <p:stCondLst>
                                            <p:cond delay="0"/>
                                          </p:stCondLst>
                                        </p:cTn>
                                        <p:tgtEl>
                                          <p:spTgt spid="31"/>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nodeType="clickEffect">
                                  <p:stCondLst>
                                    <p:cond delay="0"/>
                                  </p:stCondLst>
                                  <p:childTnLst>
                                    <p:set>
                                      <p:cBhvr>
                                        <p:cTn id="216" dur="1" fill="hold">
                                          <p:stCondLst>
                                            <p:cond delay="0"/>
                                          </p:stCondLst>
                                        </p:cTn>
                                        <p:tgtEl>
                                          <p:spTgt spid="31"/>
                                        </p:tgtEl>
                                        <p:attrNameLst>
                                          <p:attrName>style.visibility</p:attrName>
                                        </p:attrNameLst>
                                      </p:cBhvr>
                                      <p:to>
                                        <p:strVal val="hidden"/>
                                      </p:to>
                                    </p:set>
                                  </p:childTnLst>
                                </p:cTn>
                              </p:par>
                            </p:childTnLst>
                          </p:cTn>
                        </p:par>
                        <p:par>
                          <p:cTn id="217" fill="hold">
                            <p:stCondLst>
                              <p:cond delay="0"/>
                            </p:stCondLst>
                            <p:childTnLst>
                              <p:par>
                                <p:cTn id="218" presetID="1" presetClass="entr" presetSubtype="0" fill="hold" nodeType="afterEffect">
                                  <p:stCondLst>
                                    <p:cond delay="0"/>
                                  </p:stCondLst>
                                  <p:childTnLst>
                                    <p:set>
                                      <p:cBhvr>
                                        <p:cTn id="219" dur="1" fill="hold">
                                          <p:stCondLst>
                                            <p:cond delay="0"/>
                                          </p:stCondLst>
                                        </p:cTn>
                                        <p:tgtEl>
                                          <p:spTgt spid="62464"/>
                                        </p:tgtEl>
                                        <p:attrNameLst>
                                          <p:attrName>style.visibility</p:attrName>
                                        </p:attrNameLst>
                                      </p:cBhvr>
                                      <p:to>
                                        <p:strVal val="visible"/>
                                      </p:to>
                                    </p:set>
                                  </p:childTnLst>
                                </p:cTn>
                              </p:par>
                            </p:childTnLst>
                          </p:cTn>
                        </p:par>
                      </p:childTnLst>
                    </p:cTn>
                  </p:par>
                  <p:par>
                    <p:cTn id="220" fill="hold">
                      <p:stCondLst>
                        <p:cond delay="indefinite"/>
                      </p:stCondLst>
                      <p:childTnLst>
                        <p:par>
                          <p:cTn id="221" fill="hold">
                            <p:stCondLst>
                              <p:cond delay="0"/>
                            </p:stCondLst>
                            <p:childTnLst>
                              <p:par>
                                <p:cTn id="222" presetID="1" presetClass="exit" presetSubtype="0" fill="hold" nodeType="clickEffect">
                                  <p:stCondLst>
                                    <p:cond delay="0"/>
                                  </p:stCondLst>
                                  <p:childTnLst>
                                    <p:set>
                                      <p:cBhvr>
                                        <p:cTn id="223" dur="1" fill="hold">
                                          <p:stCondLst>
                                            <p:cond delay="0"/>
                                          </p:stCondLst>
                                        </p:cTn>
                                        <p:tgtEl>
                                          <p:spTgt spid="62464"/>
                                        </p:tgtEl>
                                        <p:attrNameLst>
                                          <p:attrName>style.visibility</p:attrName>
                                        </p:attrNameLst>
                                      </p:cBhvr>
                                      <p:to>
                                        <p:strVal val="hidden"/>
                                      </p:to>
                                    </p:set>
                                  </p:childTnLst>
                                </p:cTn>
                              </p:par>
                            </p:childTnLst>
                          </p:cTn>
                        </p:par>
                        <p:par>
                          <p:cTn id="224" fill="hold">
                            <p:stCondLst>
                              <p:cond delay="0"/>
                            </p:stCondLst>
                            <p:childTnLst>
                              <p:par>
                                <p:cTn id="225" presetID="1" presetClass="entr" presetSubtype="0" fill="hold" nodeType="afterEffect">
                                  <p:stCondLst>
                                    <p:cond delay="0"/>
                                  </p:stCondLst>
                                  <p:childTnLst>
                                    <p:set>
                                      <p:cBhvr>
                                        <p:cTn id="226" dur="1" fill="hold">
                                          <p:stCondLst>
                                            <p:cond delay="0"/>
                                          </p:stCondLst>
                                        </p:cTn>
                                        <p:tgtEl>
                                          <p:spTgt spid="62465"/>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xit" presetSubtype="0" fill="hold" nodeType="clickEffect">
                                  <p:stCondLst>
                                    <p:cond delay="0"/>
                                  </p:stCondLst>
                                  <p:childTnLst>
                                    <p:set>
                                      <p:cBhvr>
                                        <p:cTn id="230" dur="1" fill="hold">
                                          <p:stCondLst>
                                            <p:cond delay="0"/>
                                          </p:stCondLst>
                                        </p:cTn>
                                        <p:tgtEl>
                                          <p:spTgt spid="62465"/>
                                        </p:tgtEl>
                                        <p:attrNameLst>
                                          <p:attrName>style.visibility</p:attrName>
                                        </p:attrNameLst>
                                      </p:cBhvr>
                                      <p:to>
                                        <p:strVal val="hidden"/>
                                      </p:to>
                                    </p:set>
                                  </p:childTnLst>
                                </p:cTn>
                              </p:par>
                            </p:childTnLst>
                          </p:cTn>
                        </p:par>
                        <p:par>
                          <p:cTn id="231" fill="hold">
                            <p:stCondLst>
                              <p:cond delay="0"/>
                            </p:stCondLst>
                            <p:childTnLst>
                              <p:par>
                                <p:cTn id="232" presetID="1" presetClass="entr" presetSubtype="0" fill="hold" nodeType="afterEffect">
                                  <p:stCondLst>
                                    <p:cond delay="0"/>
                                  </p:stCondLst>
                                  <p:childTnLst>
                                    <p:set>
                                      <p:cBhvr>
                                        <p:cTn id="233" dur="1" fill="hold">
                                          <p:stCondLst>
                                            <p:cond delay="0"/>
                                          </p:stCondLst>
                                        </p:cTn>
                                        <p:tgtEl>
                                          <p:spTgt spid="62534"/>
                                        </p:tgtEl>
                                        <p:attrNameLst>
                                          <p:attrName>style.visibility</p:attrName>
                                        </p:attrNameLst>
                                      </p:cBhvr>
                                      <p:to>
                                        <p:strVal val="visible"/>
                                      </p:to>
                                    </p:set>
                                  </p:childTnLst>
                                </p:cTn>
                              </p:par>
                            </p:childTnLst>
                          </p:cTn>
                        </p:par>
                      </p:childTnLst>
                    </p:cTn>
                  </p:par>
                  <p:par>
                    <p:cTn id="234" fill="hold">
                      <p:stCondLst>
                        <p:cond delay="indefinite"/>
                      </p:stCondLst>
                      <p:childTnLst>
                        <p:par>
                          <p:cTn id="235" fill="hold">
                            <p:stCondLst>
                              <p:cond delay="0"/>
                            </p:stCondLst>
                            <p:childTnLst>
                              <p:par>
                                <p:cTn id="236" presetID="1" presetClass="exit" presetSubtype="0" fill="hold" nodeType="clickEffect">
                                  <p:stCondLst>
                                    <p:cond delay="0"/>
                                  </p:stCondLst>
                                  <p:childTnLst>
                                    <p:set>
                                      <p:cBhvr>
                                        <p:cTn id="237" dur="1" fill="hold">
                                          <p:stCondLst>
                                            <p:cond delay="0"/>
                                          </p:stCondLst>
                                        </p:cTn>
                                        <p:tgtEl>
                                          <p:spTgt spid="62534"/>
                                        </p:tgtEl>
                                        <p:attrNameLst>
                                          <p:attrName>style.visibility</p:attrName>
                                        </p:attrNameLst>
                                      </p:cBhvr>
                                      <p:to>
                                        <p:strVal val="hidden"/>
                                      </p:to>
                                    </p:set>
                                  </p:childTnLst>
                                </p:cTn>
                              </p:par>
                            </p:childTnLst>
                          </p:cTn>
                        </p:par>
                        <p:par>
                          <p:cTn id="238" fill="hold">
                            <p:stCondLst>
                              <p:cond delay="0"/>
                            </p:stCondLst>
                            <p:childTnLst>
                              <p:par>
                                <p:cTn id="239" presetID="1" presetClass="entr" presetSubtype="0" fill="hold" nodeType="afterEffect">
                                  <p:stCondLst>
                                    <p:cond delay="0"/>
                                  </p:stCondLst>
                                  <p:childTnLst>
                                    <p:set>
                                      <p:cBhvr>
                                        <p:cTn id="240" dur="1" fill="hold">
                                          <p:stCondLst>
                                            <p:cond delay="0"/>
                                          </p:stCondLst>
                                        </p:cTn>
                                        <p:tgtEl>
                                          <p:spTgt spid="62535"/>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1" presetClass="exit" presetSubtype="0" fill="hold" nodeType="clickEffect">
                                  <p:stCondLst>
                                    <p:cond delay="0"/>
                                  </p:stCondLst>
                                  <p:childTnLst>
                                    <p:set>
                                      <p:cBhvr>
                                        <p:cTn id="244" dur="1" fill="hold">
                                          <p:stCondLst>
                                            <p:cond delay="0"/>
                                          </p:stCondLst>
                                        </p:cTn>
                                        <p:tgtEl>
                                          <p:spTgt spid="62535"/>
                                        </p:tgtEl>
                                        <p:attrNameLst>
                                          <p:attrName>style.visibility</p:attrName>
                                        </p:attrNameLst>
                                      </p:cBhvr>
                                      <p:to>
                                        <p:strVal val="hidden"/>
                                      </p:to>
                                    </p:set>
                                  </p:childTnLst>
                                </p:cTn>
                              </p:par>
                            </p:childTnLst>
                          </p:cTn>
                        </p:par>
                        <p:par>
                          <p:cTn id="245" fill="hold">
                            <p:stCondLst>
                              <p:cond delay="0"/>
                            </p:stCondLst>
                            <p:childTnLst>
                              <p:par>
                                <p:cTn id="246" presetID="1" presetClass="entr" presetSubtype="0" fill="hold" nodeType="afterEffect">
                                  <p:stCondLst>
                                    <p:cond delay="0"/>
                                  </p:stCondLst>
                                  <p:childTnLst>
                                    <p:set>
                                      <p:cBhvr>
                                        <p:cTn id="247" dur="1" fill="hold">
                                          <p:stCondLst>
                                            <p:cond delay="0"/>
                                          </p:stCondLst>
                                        </p:cTn>
                                        <p:tgtEl>
                                          <p:spTgt spid="62536"/>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presetID="1" presetClass="exit" presetSubtype="0" fill="hold" nodeType="clickEffect">
                                  <p:stCondLst>
                                    <p:cond delay="0"/>
                                  </p:stCondLst>
                                  <p:childTnLst>
                                    <p:set>
                                      <p:cBhvr>
                                        <p:cTn id="251" dur="1" fill="hold">
                                          <p:stCondLst>
                                            <p:cond delay="0"/>
                                          </p:stCondLst>
                                        </p:cTn>
                                        <p:tgtEl>
                                          <p:spTgt spid="62536"/>
                                        </p:tgtEl>
                                        <p:attrNameLst>
                                          <p:attrName>style.visibility</p:attrName>
                                        </p:attrNameLst>
                                      </p:cBhvr>
                                      <p:to>
                                        <p:strVal val="hidden"/>
                                      </p:to>
                                    </p:set>
                                  </p:childTnLst>
                                </p:cTn>
                              </p:par>
                            </p:childTnLst>
                          </p:cTn>
                        </p:par>
                        <p:par>
                          <p:cTn id="252" fill="hold">
                            <p:stCondLst>
                              <p:cond delay="0"/>
                            </p:stCondLst>
                            <p:childTnLst>
                              <p:par>
                                <p:cTn id="253" presetID="1" presetClass="entr" presetSubtype="0" fill="hold" nodeType="afterEffect">
                                  <p:stCondLst>
                                    <p:cond delay="0"/>
                                  </p:stCondLst>
                                  <p:childTnLst>
                                    <p:set>
                                      <p:cBhvr>
                                        <p:cTn id="254" dur="1" fill="hold">
                                          <p:stCondLst>
                                            <p:cond delay="0"/>
                                          </p:stCondLst>
                                        </p:cTn>
                                        <p:tgtEl>
                                          <p:spTgt spid="62541"/>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nodeType="clickEffect">
                                  <p:stCondLst>
                                    <p:cond delay="0"/>
                                  </p:stCondLst>
                                  <p:childTnLst>
                                    <p:set>
                                      <p:cBhvr>
                                        <p:cTn id="258" dur="1" fill="hold">
                                          <p:stCondLst>
                                            <p:cond delay="0"/>
                                          </p:stCondLst>
                                        </p:cTn>
                                        <p:tgtEl>
                                          <p:spTgt spid="62541"/>
                                        </p:tgtEl>
                                        <p:attrNameLst>
                                          <p:attrName>style.visibility</p:attrName>
                                        </p:attrNameLst>
                                      </p:cBhvr>
                                      <p:to>
                                        <p:strVal val="hidden"/>
                                      </p:to>
                                    </p:set>
                                  </p:childTnLst>
                                </p:cTn>
                              </p:par>
                            </p:childTnLst>
                          </p:cTn>
                        </p:par>
                        <p:par>
                          <p:cTn id="259" fill="hold">
                            <p:stCondLst>
                              <p:cond delay="0"/>
                            </p:stCondLst>
                            <p:childTnLst>
                              <p:par>
                                <p:cTn id="260" presetID="1" presetClass="entr" presetSubtype="0" fill="hold" nodeType="afterEffect">
                                  <p:stCondLst>
                                    <p:cond delay="0"/>
                                  </p:stCondLst>
                                  <p:childTnLst>
                                    <p:set>
                                      <p:cBhvr>
                                        <p:cTn id="261" dur="1" fill="hold">
                                          <p:stCondLst>
                                            <p:cond delay="0"/>
                                          </p:stCondLst>
                                        </p:cTn>
                                        <p:tgtEl>
                                          <p:spTgt spid="62537"/>
                                        </p:tgtEl>
                                        <p:attrNameLst>
                                          <p:attrName>style.visibility</p:attrName>
                                        </p:attrNameLst>
                                      </p:cBhvr>
                                      <p:to>
                                        <p:strVal val="visible"/>
                                      </p:to>
                                    </p:set>
                                  </p:childTnLst>
                                </p:cTn>
                              </p:par>
                            </p:childTnLst>
                          </p:cTn>
                        </p:par>
                      </p:childTnLst>
                    </p:cTn>
                  </p:par>
                  <p:par>
                    <p:cTn id="262" fill="hold">
                      <p:stCondLst>
                        <p:cond delay="indefinite"/>
                      </p:stCondLst>
                      <p:childTnLst>
                        <p:par>
                          <p:cTn id="263" fill="hold">
                            <p:stCondLst>
                              <p:cond delay="0"/>
                            </p:stCondLst>
                            <p:childTnLst>
                              <p:par>
                                <p:cTn id="264" presetID="1" presetClass="exit" presetSubtype="0" fill="hold" nodeType="clickEffect">
                                  <p:stCondLst>
                                    <p:cond delay="0"/>
                                  </p:stCondLst>
                                  <p:childTnLst>
                                    <p:set>
                                      <p:cBhvr>
                                        <p:cTn id="265" dur="1" fill="hold">
                                          <p:stCondLst>
                                            <p:cond delay="0"/>
                                          </p:stCondLst>
                                        </p:cTn>
                                        <p:tgtEl>
                                          <p:spTgt spid="62537"/>
                                        </p:tgtEl>
                                        <p:attrNameLst>
                                          <p:attrName>style.visibility</p:attrName>
                                        </p:attrNameLst>
                                      </p:cBhvr>
                                      <p:to>
                                        <p:strVal val="hidden"/>
                                      </p:to>
                                    </p:set>
                                  </p:childTnLst>
                                </p:cTn>
                              </p:par>
                            </p:childTnLst>
                          </p:cTn>
                        </p:par>
                        <p:par>
                          <p:cTn id="266" fill="hold">
                            <p:stCondLst>
                              <p:cond delay="0"/>
                            </p:stCondLst>
                            <p:childTnLst>
                              <p:par>
                                <p:cTn id="267" presetID="1" presetClass="entr" presetSubtype="0" fill="hold" nodeType="afterEffect">
                                  <p:stCondLst>
                                    <p:cond delay="0"/>
                                  </p:stCondLst>
                                  <p:childTnLst>
                                    <p:set>
                                      <p:cBhvr>
                                        <p:cTn id="268" dur="1" fill="hold">
                                          <p:stCondLst>
                                            <p:cond delay="0"/>
                                          </p:stCondLst>
                                        </p:cTn>
                                        <p:tgtEl>
                                          <p:spTgt spid="62538"/>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presetID="1" presetClass="exit" presetSubtype="0" fill="hold" nodeType="clickEffect">
                                  <p:stCondLst>
                                    <p:cond delay="0"/>
                                  </p:stCondLst>
                                  <p:childTnLst>
                                    <p:set>
                                      <p:cBhvr>
                                        <p:cTn id="272" dur="1" fill="hold">
                                          <p:stCondLst>
                                            <p:cond delay="0"/>
                                          </p:stCondLst>
                                        </p:cTn>
                                        <p:tgtEl>
                                          <p:spTgt spid="62538"/>
                                        </p:tgtEl>
                                        <p:attrNameLst>
                                          <p:attrName>style.visibility</p:attrName>
                                        </p:attrNameLst>
                                      </p:cBhvr>
                                      <p:to>
                                        <p:strVal val="hidden"/>
                                      </p:to>
                                    </p:set>
                                  </p:childTnLst>
                                </p:cTn>
                              </p:par>
                            </p:childTnLst>
                          </p:cTn>
                        </p:par>
                        <p:par>
                          <p:cTn id="273" fill="hold">
                            <p:stCondLst>
                              <p:cond delay="0"/>
                            </p:stCondLst>
                            <p:childTnLst>
                              <p:par>
                                <p:cTn id="274" presetID="1" presetClass="entr" presetSubtype="0" fill="hold" nodeType="afterEffect">
                                  <p:stCondLst>
                                    <p:cond delay="0"/>
                                  </p:stCondLst>
                                  <p:childTnLst>
                                    <p:set>
                                      <p:cBhvr>
                                        <p:cTn id="275" dur="1" fill="hold">
                                          <p:stCondLst>
                                            <p:cond delay="0"/>
                                          </p:stCondLst>
                                        </p:cTn>
                                        <p:tgtEl>
                                          <p:spTgt spid="62539"/>
                                        </p:tgtEl>
                                        <p:attrNameLst>
                                          <p:attrName>style.visibility</p:attrName>
                                        </p:attrNameLst>
                                      </p:cBhvr>
                                      <p:to>
                                        <p:strVal val="visible"/>
                                      </p:to>
                                    </p:set>
                                  </p:childTnLst>
                                </p:cTn>
                              </p:par>
                            </p:childTnLst>
                          </p:cTn>
                        </p:par>
                      </p:childTnLst>
                    </p:cTn>
                  </p:par>
                  <p:par>
                    <p:cTn id="276" fill="hold">
                      <p:stCondLst>
                        <p:cond delay="indefinite"/>
                      </p:stCondLst>
                      <p:childTnLst>
                        <p:par>
                          <p:cTn id="277" fill="hold">
                            <p:stCondLst>
                              <p:cond delay="0"/>
                            </p:stCondLst>
                            <p:childTnLst>
                              <p:par>
                                <p:cTn id="278" presetID="1" presetClass="exit" presetSubtype="0" fill="hold" nodeType="clickEffect">
                                  <p:stCondLst>
                                    <p:cond delay="0"/>
                                  </p:stCondLst>
                                  <p:childTnLst>
                                    <p:set>
                                      <p:cBhvr>
                                        <p:cTn id="279" dur="1" fill="hold">
                                          <p:stCondLst>
                                            <p:cond delay="0"/>
                                          </p:stCondLst>
                                        </p:cTn>
                                        <p:tgtEl>
                                          <p:spTgt spid="62539"/>
                                        </p:tgtEl>
                                        <p:attrNameLst>
                                          <p:attrName>style.visibility</p:attrName>
                                        </p:attrNameLst>
                                      </p:cBhvr>
                                      <p:to>
                                        <p:strVal val="hidden"/>
                                      </p:to>
                                    </p:set>
                                  </p:childTnLst>
                                </p:cTn>
                              </p:par>
                            </p:childTnLst>
                          </p:cTn>
                        </p:par>
                        <p:par>
                          <p:cTn id="280" fill="hold">
                            <p:stCondLst>
                              <p:cond delay="0"/>
                            </p:stCondLst>
                            <p:childTnLst>
                              <p:par>
                                <p:cTn id="281" presetID="1" presetClass="entr" presetSubtype="0" fill="hold" nodeType="afterEffect">
                                  <p:stCondLst>
                                    <p:cond delay="0"/>
                                  </p:stCondLst>
                                  <p:childTnLst>
                                    <p:set>
                                      <p:cBhvr>
                                        <p:cTn id="282" dur="1" fill="hold">
                                          <p:stCondLst>
                                            <p:cond delay="0"/>
                                          </p:stCondLst>
                                        </p:cTn>
                                        <p:tgtEl>
                                          <p:spTgt spid="62540"/>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presetID="1" presetClass="exit" presetSubtype="0" fill="hold" nodeType="clickEffect">
                                  <p:stCondLst>
                                    <p:cond delay="0"/>
                                  </p:stCondLst>
                                  <p:childTnLst>
                                    <p:set>
                                      <p:cBhvr>
                                        <p:cTn id="286" dur="1" fill="hold">
                                          <p:stCondLst>
                                            <p:cond delay="0"/>
                                          </p:stCondLst>
                                        </p:cTn>
                                        <p:tgtEl>
                                          <p:spTgt spid="62540"/>
                                        </p:tgtEl>
                                        <p:attrNameLst>
                                          <p:attrName>style.visibility</p:attrName>
                                        </p:attrNameLst>
                                      </p:cBhvr>
                                      <p:to>
                                        <p:strVal val="hidden"/>
                                      </p:to>
                                    </p:set>
                                  </p:childTnLst>
                                </p:cTn>
                              </p:par>
                            </p:childTnLst>
                          </p:cTn>
                        </p:par>
                        <p:par>
                          <p:cTn id="287" fill="hold">
                            <p:stCondLst>
                              <p:cond delay="0"/>
                            </p:stCondLst>
                            <p:childTnLst>
                              <p:par>
                                <p:cTn id="288" presetID="1" presetClass="entr" presetSubtype="0" fill="hold" nodeType="afterEffect">
                                  <p:stCondLst>
                                    <p:cond delay="0"/>
                                  </p:stCondLst>
                                  <p:childTnLst>
                                    <p:set>
                                      <p:cBhvr>
                                        <p:cTn id="289" dur="1" fill="hold">
                                          <p:stCondLst>
                                            <p:cond delay="0"/>
                                          </p:stCondLst>
                                        </p:cTn>
                                        <p:tgtEl>
                                          <p:spTgt spid="62542"/>
                                        </p:tgtEl>
                                        <p:attrNameLst>
                                          <p:attrName>style.visibility</p:attrName>
                                        </p:attrNameLst>
                                      </p:cBhvr>
                                      <p:to>
                                        <p:strVal val="visible"/>
                                      </p:to>
                                    </p:set>
                                  </p:childTnLst>
                                </p:cTn>
                              </p:par>
                            </p:childTnLst>
                          </p:cTn>
                        </p:par>
                      </p:childTnLst>
                    </p:cTn>
                  </p:par>
                  <p:par>
                    <p:cTn id="290" fill="hold">
                      <p:stCondLst>
                        <p:cond delay="indefinite"/>
                      </p:stCondLst>
                      <p:childTnLst>
                        <p:par>
                          <p:cTn id="291" fill="hold">
                            <p:stCondLst>
                              <p:cond delay="0"/>
                            </p:stCondLst>
                            <p:childTnLst>
                              <p:par>
                                <p:cTn id="292" presetID="1" presetClass="exit" presetSubtype="0" fill="hold" nodeType="clickEffect">
                                  <p:stCondLst>
                                    <p:cond delay="0"/>
                                  </p:stCondLst>
                                  <p:childTnLst>
                                    <p:set>
                                      <p:cBhvr>
                                        <p:cTn id="293" dur="1" fill="hold">
                                          <p:stCondLst>
                                            <p:cond delay="0"/>
                                          </p:stCondLst>
                                        </p:cTn>
                                        <p:tgtEl>
                                          <p:spTgt spid="62542"/>
                                        </p:tgtEl>
                                        <p:attrNameLst>
                                          <p:attrName>style.visibility</p:attrName>
                                        </p:attrNameLst>
                                      </p:cBhvr>
                                      <p:to>
                                        <p:strVal val="hidden"/>
                                      </p:to>
                                    </p:set>
                                  </p:childTnLst>
                                </p:cTn>
                              </p:par>
                            </p:childTnLst>
                          </p:cTn>
                        </p:par>
                        <p:par>
                          <p:cTn id="294" fill="hold">
                            <p:stCondLst>
                              <p:cond delay="0"/>
                            </p:stCondLst>
                            <p:childTnLst>
                              <p:par>
                                <p:cTn id="295" presetID="1" presetClass="entr" presetSubtype="0" fill="hold" nodeType="afterEffect">
                                  <p:stCondLst>
                                    <p:cond delay="0"/>
                                  </p:stCondLst>
                                  <p:childTnLst>
                                    <p:set>
                                      <p:cBhvr>
                                        <p:cTn id="296" dur="1" fill="hold">
                                          <p:stCondLst>
                                            <p:cond delay="0"/>
                                          </p:stCondLst>
                                        </p:cTn>
                                        <p:tgtEl>
                                          <p:spTgt spid="62543"/>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nodeType="clickEffect">
                                  <p:stCondLst>
                                    <p:cond delay="0"/>
                                  </p:stCondLst>
                                  <p:childTnLst>
                                    <p:set>
                                      <p:cBhvr>
                                        <p:cTn id="300" dur="1" fill="hold">
                                          <p:stCondLst>
                                            <p:cond delay="0"/>
                                          </p:stCondLst>
                                        </p:cTn>
                                        <p:tgtEl>
                                          <p:spTgt spid="62543"/>
                                        </p:tgtEl>
                                        <p:attrNameLst>
                                          <p:attrName>style.visibility</p:attrName>
                                        </p:attrNameLst>
                                      </p:cBhvr>
                                      <p:to>
                                        <p:strVal val="hidden"/>
                                      </p:to>
                                    </p:set>
                                  </p:childTnLst>
                                </p:cTn>
                              </p:par>
                            </p:childTnLst>
                          </p:cTn>
                        </p:par>
                        <p:par>
                          <p:cTn id="301" fill="hold">
                            <p:stCondLst>
                              <p:cond delay="0"/>
                            </p:stCondLst>
                            <p:childTnLst>
                              <p:par>
                                <p:cTn id="302" presetID="1" presetClass="entr" presetSubtype="0" fill="hold" nodeType="afterEffect">
                                  <p:stCondLst>
                                    <p:cond delay="0"/>
                                  </p:stCondLst>
                                  <p:childTnLst>
                                    <p:set>
                                      <p:cBhvr>
                                        <p:cTn id="303" dur="1" fill="hold">
                                          <p:stCondLst>
                                            <p:cond delay="0"/>
                                          </p:stCondLst>
                                        </p:cTn>
                                        <p:tgtEl>
                                          <p:spTgt spid="62544"/>
                                        </p:tgtEl>
                                        <p:attrNameLst>
                                          <p:attrName>style.visibility</p:attrName>
                                        </p:attrNameLst>
                                      </p:cBhvr>
                                      <p:to>
                                        <p:strVal val="visible"/>
                                      </p:to>
                                    </p:set>
                                  </p:childTnLst>
                                </p:cTn>
                              </p:par>
                              <p:par>
                                <p:cTn id="304" presetID="3" presetClass="entr" presetSubtype="10" fill="hold" grpId="0" nodeType="withEffect">
                                  <p:stCondLst>
                                    <p:cond delay="0"/>
                                  </p:stCondLst>
                                  <p:childTnLst>
                                    <p:set>
                                      <p:cBhvr>
                                        <p:cTn id="305" dur="1" fill="hold">
                                          <p:stCondLst>
                                            <p:cond delay="0"/>
                                          </p:stCondLst>
                                        </p:cTn>
                                        <p:tgtEl>
                                          <p:spTgt spid="1525"/>
                                        </p:tgtEl>
                                        <p:attrNameLst>
                                          <p:attrName>style.visibility</p:attrName>
                                        </p:attrNameLst>
                                      </p:cBhvr>
                                      <p:to>
                                        <p:strVal val="visible"/>
                                      </p:to>
                                    </p:set>
                                    <p:animEffect transition="in" filter="blinds(horizontal)">
                                      <p:cBhvr>
                                        <p:cTn id="306" dur="500"/>
                                        <p:tgtEl>
                                          <p:spTgt spid="1525"/>
                                        </p:tgtEl>
                                      </p:cBhvr>
                                    </p:animEffect>
                                  </p:childTnLst>
                                </p:cTn>
                              </p:par>
                            </p:childTnLst>
                          </p:cTn>
                        </p:par>
                      </p:childTnLst>
                    </p:cTn>
                  </p:par>
                  <p:par>
                    <p:cTn id="307" fill="hold">
                      <p:stCondLst>
                        <p:cond delay="indefinite"/>
                      </p:stCondLst>
                      <p:childTnLst>
                        <p:par>
                          <p:cTn id="308" fill="hold">
                            <p:stCondLst>
                              <p:cond delay="0"/>
                            </p:stCondLst>
                            <p:childTnLst>
                              <p:par>
                                <p:cTn id="309" presetID="1" presetClass="exit" presetSubtype="0" fill="hold" nodeType="clickEffect">
                                  <p:stCondLst>
                                    <p:cond delay="0"/>
                                  </p:stCondLst>
                                  <p:childTnLst>
                                    <p:set>
                                      <p:cBhvr>
                                        <p:cTn id="310" dur="1" fill="hold">
                                          <p:stCondLst>
                                            <p:cond delay="0"/>
                                          </p:stCondLst>
                                        </p:cTn>
                                        <p:tgtEl>
                                          <p:spTgt spid="62544"/>
                                        </p:tgtEl>
                                        <p:attrNameLst>
                                          <p:attrName>style.visibility</p:attrName>
                                        </p:attrNameLst>
                                      </p:cBhvr>
                                      <p:to>
                                        <p:strVal val="hidden"/>
                                      </p:to>
                                    </p:set>
                                  </p:childTnLst>
                                </p:cTn>
                              </p:par>
                            </p:childTnLst>
                          </p:cTn>
                        </p:par>
                        <p:par>
                          <p:cTn id="311" fill="hold">
                            <p:stCondLst>
                              <p:cond delay="0"/>
                            </p:stCondLst>
                            <p:childTnLst>
                              <p:par>
                                <p:cTn id="312" presetID="1" presetClass="entr" presetSubtype="0" fill="hold" nodeType="afterEffect">
                                  <p:stCondLst>
                                    <p:cond delay="0"/>
                                  </p:stCondLst>
                                  <p:childTnLst>
                                    <p:set>
                                      <p:cBhvr>
                                        <p:cTn id="313" dur="1" fill="hold">
                                          <p:stCondLst>
                                            <p:cond delay="0"/>
                                          </p:stCondLst>
                                        </p:cTn>
                                        <p:tgtEl>
                                          <p:spTgt spid="62549"/>
                                        </p:tgtEl>
                                        <p:attrNameLst>
                                          <p:attrName>style.visibility</p:attrName>
                                        </p:attrNameLst>
                                      </p:cBhvr>
                                      <p:to>
                                        <p:strVal val="visible"/>
                                      </p:to>
                                    </p:set>
                                  </p:childTnLst>
                                </p:cTn>
                              </p:par>
                            </p:childTnLst>
                          </p:cTn>
                        </p:par>
                      </p:childTnLst>
                    </p:cTn>
                  </p:par>
                  <p:par>
                    <p:cTn id="314" fill="hold">
                      <p:stCondLst>
                        <p:cond delay="indefinite"/>
                      </p:stCondLst>
                      <p:childTnLst>
                        <p:par>
                          <p:cTn id="315" fill="hold">
                            <p:stCondLst>
                              <p:cond delay="0"/>
                            </p:stCondLst>
                            <p:childTnLst>
                              <p:par>
                                <p:cTn id="316" presetID="1" presetClass="exit" presetSubtype="0" fill="hold" nodeType="clickEffect">
                                  <p:stCondLst>
                                    <p:cond delay="0"/>
                                  </p:stCondLst>
                                  <p:childTnLst>
                                    <p:set>
                                      <p:cBhvr>
                                        <p:cTn id="317" dur="1" fill="hold">
                                          <p:stCondLst>
                                            <p:cond delay="0"/>
                                          </p:stCondLst>
                                        </p:cTn>
                                        <p:tgtEl>
                                          <p:spTgt spid="62549"/>
                                        </p:tgtEl>
                                        <p:attrNameLst>
                                          <p:attrName>style.visibility</p:attrName>
                                        </p:attrNameLst>
                                      </p:cBhvr>
                                      <p:to>
                                        <p:strVal val="hidden"/>
                                      </p:to>
                                    </p:set>
                                  </p:childTnLst>
                                </p:cTn>
                              </p:par>
                            </p:childTnLst>
                          </p:cTn>
                        </p:par>
                        <p:par>
                          <p:cTn id="318" fill="hold">
                            <p:stCondLst>
                              <p:cond delay="0"/>
                            </p:stCondLst>
                            <p:childTnLst>
                              <p:par>
                                <p:cTn id="319" presetID="1" presetClass="entr" presetSubtype="0" fill="hold" nodeType="afterEffect">
                                  <p:stCondLst>
                                    <p:cond delay="0"/>
                                  </p:stCondLst>
                                  <p:childTnLst>
                                    <p:set>
                                      <p:cBhvr>
                                        <p:cTn id="320" dur="1" fill="hold">
                                          <p:stCondLst>
                                            <p:cond delay="0"/>
                                          </p:stCondLst>
                                        </p:cTn>
                                        <p:tgtEl>
                                          <p:spTgt spid="62545"/>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nodeType="clickEffect">
                                  <p:stCondLst>
                                    <p:cond delay="0"/>
                                  </p:stCondLst>
                                  <p:childTnLst>
                                    <p:set>
                                      <p:cBhvr>
                                        <p:cTn id="324" dur="1" fill="hold">
                                          <p:stCondLst>
                                            <p:cond delay="0"/>
                                          </p:stCondLst>
                                        </p:cTn>
                                        <p:tgtEl>
                                          <p:spTgt spid="62545"/>
                                        </p:tgtEl>
                                        <p:attrNameLst>
                                          <p:attrName>style.visibility</p:attrName>
                                        </p:attrNameLst>
                                      </p:cBhvr>
                                      <p:to>
                                        <p:strVal val="hidden"/>
                                      </p:to>
                                    </p:set>
                                  </p:childTnLst>
                                </p:cTn>
                              </p:par>
                            </p:childTnLst>
                          </p:cTn>
                        </p:par>
                        <p:par>
                          <p:cTn id="325" fill="hold">
                            <p:stCondLst>
                              <p:cond delay="0"/>
                            </p:stCondLst>
                            <p:childTnLst>
                              <p:par>
                                <p:cTn id="326" presetID="1" presetClass="entr" presetSubtype="0" fill="hold" nodeType="afterEffect">
                                  <p:stCondLst>
                                    <p:cond delay="0"/>
                                  </p:stCondLst>
                                  <p:childTnLst>
                                    <p:set>
                                      <p:cBhvr>
                                        <p:cTn id="327" dur="1" fill="hold">
                                          <p:stCondLst>
                                            <p:cond delay="0"/>
                                          </p:stCondLst>
                                        </p:cTn>
                                        <p:tgtEl>
                                          <p:spTgt spid="62546"/>
                                        </p:tgtEl>
                                        <p:attrNameLst>
                                          <p:attrName>style.visibility</p:attrName>
                                        </p:attrNameLst>
                                      </p:cBhvr>
                                      <p:to>
                                        <p:strVal val="visible"/>
                                      </p:to>
                                    </p:set>
                                  </p:childTnLst>
                                </p:cTn>
                              </p:par>
                            </p:childTnLst>
                          </p:cTn>
                        </p:par>
                      </p:childTnLst>
                    </p:cTn>
                  </p:par>
                  <p:par>
                    <p:cTn id="328" fill="hold">
                      <p:stCondLst>
                        <p:cond delay="indefinite"/>
                      </p:stCondLst>
                      <p:childTnLst>
                        <p:par>
                          <p:cTn id="329" fill="hold">
                            <p:stCondLst>
                              <p:cond delay="0"/>
                            </p:stCondLst>
                            <p:childTnLst>
                              <p:par>
                                <p:cTn id="330" presetID="1" presetClass="exit" presetSubtype="0" fill="hold" nodeType="clickEffect">
                                  <p:stCondLst>
                                    <p:cond delay="0"/>
                                  </p:stCondLst>
                                  <p:childTnLst>
                                    <p:set>
                                      <p:cBhvr>
                                        <p:cTn id="331" dur="1" fill="hold">
                                          <p:stCondLst>
                                            <p:cond delay="0"/>
                                          </p:stCondLst>
                                        </p:cTn>
                                        <p:tgtEl>
                                          <p:spTgt spid="62546"/>
                                        </p:tgtEl>
                                        <p:attrNameLst>
                                          <p:attrName>style.visibility</p:attrName>
                                        </p:attrNameLst>
                                      </p:cBhvr>
                                      <p:to>
                                        <p:strVal val="hidden"/>
                                      </p:to>
                                    </p:set>
                                  </p:childTnLst>
                                </p:cTn>
                              </p:par>
                            </p:childTnLst>
                          </p:cTn>
                        </p:par>
                        <p:par>
                          <p:cTn id="332" fill="hold">
                            <p:stCondLst>
                              <p:cond delay="0"/>
                            </p:stCondLst>
                            <p:childTnLst>
                              <p:par>
                                <p:cTn id="333" presetID="1" presetClass="entr" presetSubtype="0" fill="hold" nodeType="afterEffect">
                                  <p:stCondLst>
                                    <p:cond delay="0"/>
                                  </p:stCondLst>
                                  <p:childTnLst>
                                    <p:set>
                                      <p:cBhvr>
                                        <p:cTn id="334" dur="1" fill="hold">
                                          <p:stCondLst>
                                            <p:cond delay="0"/>
                                          </p:stCondLst>
                                        </p:cTn>
                                        <p:tgtEl>
                                          <p:spTgt spid="62547"/>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nodeType="clickEffect">
                                  <p:stCondLst>
                                    <p:cond delay="0"/>
                                  </p:stCondLst>
                                  <p:childTnLst>
                                    <p:set>
                                      <p:cBhvr>
                                        <p:cTn id="338" dur="1" fill="hold">
                                          <p:stCondLst>
                                            <p:cond delay="0"/>
                                          </p:stCondLst>
                                        </p:cTn>
                                        <p:tgtEl>
                                          <p:spTgt spid="62547"/>
                                        </p:tgtEl>
                                        <p:attrNameLst>
                                          <p:attrName>style.visibility</p:attrName>
                                        </p:attrNameLst>
                                      </p:cBhvr>
                                      <p:to>
                                        <p:strVal val="hidden"/>
                                      </p:to>
                                    </p:set>
                                  </p:childTnLst>
                                </p:cTn>
                              </p:par>
                            </p:childTnLst>
                          </p:cTn>
                        </p:par>
                        <p:par>
                          <p:cTn id="339" fill="hold">
                            <p:stCondLst>
                              <p:cond delay="0"/>
                            </p:stCondLst>
                            <p:childTnLst>
                              <p:par>
                                <p:cTn id="340" presetID="1" presetClass="entr" presetSubtype="0" fill="hold" nodeType="afterEffect">
                                  <p:stCondLst>
                                    <p:cond delay="0"/>
                                  </p:stCondLst>
                                  <p:childTnLst>
                                    <p:set>
                                      <p:cBhvr>
                                        <p:cTn id="341" dur="1" fill="hold">
                                          <p:stCondLst>
                                            <p:cond delay="0"/>
                                          </p:stCondLst>
                                        </p:cTn>
                                        <p:tgtEl>
                                          <p:spTgt spid="62548"/>
                                        </p:tgtEl>
                                        <p:attrNameLst>
                                          <p:attrName>style.visibility</p:attrName>
                                        </p:attrNameLst>
                                      </p:cBhvr>
                                      <p:to>
                                        <p:strVal val="visible"/>
                                      </p:to>
                                    </p:set>
                                  </p:childTnLst>
                                </p:cTn>
                              </p:par>
                            </p:childTnLst>
                          </p:cTn>
                        </p:par>
                      </p:childTnLst>
                    </p:cTn>
                  </p:par>
                  <p:par>
                    <p:cTn id="342" fill="hold">
                      <p:stCondLst>
                        <p:cond delay="indefinite"/>
                      </p:stCondLst>
                      <p:childTnLst>
                        <p:par>
                          <p:cTn id="343" fill="hold">
                            <p:stCondLst>
                              <p:cond delay="0"/>
                            </p:stCondLst>
                            <p:childTnLst>
                              <p:par>
                                <p:cTn id="344" presetID="1" presetClass="exit" presetSubtype="0" fill="hold" nodeType="clickEffect">
                                  <p:stCondLst>
                                    <p:cond delay="0"/>
                                  </p:stCondLst>
                                  <p:childTnLst>
                                    <p:set>
                                      <p:cBhvr>
                                        <p:cTn id="345" dur="1" fill="hold">
                                          <p:stCondLst>
                                            <p:cond delay="0"/>
                                          </p:stCondLst>
                                        </p:cTn>
                                        <p:tgtEl>
                                          <p:spTgt spid="62548"/>
                                        </p:tgtEl>
                                        <p:attrNameLst>
                                          <p:attrName>style.visibility</p:attrName>
                                        </p:attrNameLst>
                                      </p:cBhvr>
                                      <p:to>
                                        <p:strVal val="hidden"/>
                                      </p:to>
                                    </p:set>
                                  </p:childTnLst>
                                </p:cTn>
                              </p:par>
                            </p:childTnLst>
                          </p:cTn>
                        </p:par>
                        <p:par>
                          <p:cTn id="346" fill="hold">
                            <p:stCondLst>
                              <p:cond delay="0"/>
                            </p:stCondLst>
                            <p:childTnLst>
                              <p:par>
                                <p:cTn id="347" presetID="1" presetClass="entr" presetSubtype="0" fill="hold" nodeType="afterEffect">
                                  <p:stCondLst>
                                    <p:cond delay="0"/>
                                  </p:stCondLst>
                                  <p:childTnLst>
                                    <p:set>
                                      <p:cBhvr>
                                        <p:cTn id="348" dur="1" fill="hold">
                                          <p:stCondLst>
                                            <p:cond delay="0"/>
                                          </p:stCondLst>
                                        </p:cTn>
                                        <p:tgtEl>
                                          <p:spTgt spid="62550"/>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presetID="1" presetClass="exit" presetSubtype="0" fill="hold" nodeType="clickEffect">
                                  <p:stCondLst>
                                    <p:cond delay="0"/>
                                  </p:stCondLst>
                                  <p:childTnLst>
                                    <p:set>
                                      <p:cBhvr>
                                        <p:cTn id="352" dur="1" fill="hold">
                                          <p:stCondLst>
                                            <p:cond delay="0"/>
                                          </p:stCondLst>
                                        </p:cTn>
                                        <p:tgtEl>
                                          <p:spTgt spid="62550"/>
                                        </p:tgtEl>
                                        <p:attrNameLst>
                                          <p:attrName>style.visibility</p:attrName>
                                        </p:attrNameLst>
                                      </p:cBhvr>
                                      <p:to>
                                        <p:strVal val="hidden"/>
                                      </p:to>
                                    </p:set>
                                  </p:childTnLst>
                                </p:cTn>
                              </p:par>
                            </p:childTnLst>
                          </p:cTn>
                        </p:par>
                        <p:par>
                          <p:cTn id="353" fill="hold">
                            <p:stCondLst>
                              <p:cond delay="0"/>
                            </p:stCondLst>
                            <p:childTnLst>
                              <p:par>
                                <p:cTn id="354" presetID="1" presetClass="entr" presetSubtype="0" fill="hold" nodeType="afterEffect">
                                  <p:stCondLst>
                                    <p:cond delay="0"/>
                                  </p:stCondLst>
                                  <p:childTnLst>
                                    <p:set>
                                      <p:cBhvr>
                                        <p:cTn id="355" dur="1" fill="hold">
                                          <p:stCondLst>
                                            <p:cond delay="0"/>
                                          </p:stCondLst>
                                        </p:cTn>
                                        <p:tgtEl>
                                          <p:spTgt spid="62551"/>
                                        </p:tgtEl>
                                        <p:attrNameLst>
                                          <p:attrName>style.visibility</p:attrName>
                                        </p:attrNameLst>
                                      </p:cBhvr>
                                      <p:to>
                                        <p:strVal val="visible"/>
                                      </p:to>
                                    </p:set>
                                  </p:childTnLst>
                                </p:cTn>
                              </p:par>
                            </p:childTnLst>
                          </p:cTn>
                        </p:par>
                      </p:childTnLst>
                    </p:cTn>
                  </p:par>
                  <p:par>
                    <p:cTn id="356" fill="hold">
                      <p:stCondLst>
                        <p:cond delay="indefinite"/>
                      </p:stCondLst>
                      <p:childTnLst>
                        <p:par>
                          <p:cTn id="357" fill="hold">
                            <p:stCondLst>
                              <p:cond delay="0"/>
                            </p:stCondLst>
                            <p:childTnLst>
                              <p:par>
                                <p:cTn id="358" presetID="1" presetClass="exit" presetSubtype="0" fill="hold" nodeType="clickEffect">
                                  <p:stCondLst>
                                    <p:cond delay="0"/>
                                  </p:stCondLst>
                                  <p:childTnLst>
                                    <p:set>
                                      <p:cBhvr>
                                        <p:cTn id="359" dur="1" fill="hold">
                                          <p:stCondLst>
                                            <p:cond delay="0"/>
                                          </p:stCondLst>
                                        </p:cTn>
                                        <p:tgtEl>
                                          <p:spTgt spid="62551"/>
                                        </p:tgtEl>
                                        <p:attrNameLst>
                                          <p:attrName>style.visibility</p:attrName>
                                        </p:attrNameLst>
                                      </p:cBhvr>
                                      <p:to>
                                        <p:strVal val="hidden"/>
                                      </p:to>
                                    </p:set>
                                  </p:childTnLst>
                                </p:cTn>
                              </p:par>
                            </p:childTnLst>
                          </p:cTn>
                        </p:par>
                        <p:par>
                          <p:cTn id="360" fill="hold">
                            <p:stCondLst>
                              <p:cond delay="0"/>
                            </p:stCondLst>
                            <p:childTnLst>
                              <p:par>
                                <p:cTn id="361" presetID="1" presetClass="entr" presetSubtype="0" fill="hold" nodeType="afterEffect">
                                  <p:stCondLst>
                                    <p:cond delay="0"/>
                                  </p:stCondLst>
                                  <p:childTnLst>
                                    <p:set>
                                      <p:cBhvr>
                                        <p:cTn id="362" dur="1" fill="hold">
                                          <p:stCondLst>
                                            <p:cond delay="0"/>
                                          </p:stCondLst>
                                        </p:cTn>
                                        <p:tgtEl>
                                          <p:spTgt spid="62552"/>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nodeType="clickEffect">
                                  <p:stCondLst>
                                    <p:cond delay="0"/>
                                  </p:stCondLst>
                                  <p:childTnLst>
                                    <p:set>
                                      <p:cBhvr>
                                        <p:cTn id="366" dur="1" fill="hold">
                                          <p:stCondLst>
                                            <p:cond delay="0"/>
                                          </p:stCondLst>
                                        </p:cTn>
                                        <p:tgtEl>
                                          <p:spTgt spid="62552"/>
                                        </p:tgtEl>
                                        <p:attrNameLst>
                                          <p:attrName>style.visibility</p:attrName>
                                        </p:attrNameLst>
                                      </p:cBhvr>
                                      <p:to>
                                        <p:strVal val="hidden"/>
                                      </p:to>
                                    </p:set>
                                  </p:childTnLst>
                                </p:cTn>
                              </p:par>
                            </p:childTnLst>
                          </p:cTn>
                        </p:par>
                        <p:par>
                          <p:cTn id="367" fill="hold">
                            <p:stCondLst>
                              <p:cond delay="0"/>
                            </p:stCondLst>
                            <p:childTnLst>
                              <p:par>
                                <p:cTn id="368" presetID="1" presetClass="entr" presetSubtype="0" fill="hold" nodeType="afterEffect">
                                  <p:stCondLst>
                                    <p:cond delay="0"/>
                                  </p:stCondLst>
                                  <p:childTnLst>
                                    <p:set>
                                      <p:cBhvr>
                                        <p:cTn id="369" dur="1" fill="hold">
                                          <p:stCondLst>
                                            <p:cond delay="0"/>
                                          </p:stCondLst>
                                        </p:cTn>
                                        <p:tgtEl>
                                          <p:spTgt spid="62557"/>
                                        </p:tgtEl>
                                        <p:attrNameLst>
                                          <p:attrName>style.visibility</p:attrName>
                                        </p:attrNameLst>
                                      </p:cBhvr>
                                      <p:to>
                                        <p:strVal val="visible"/>
                                      </p:to>
                                    </p:set>
                                  </p:childTnLst>
                                </p:cTn>
                              </p:par>
                            </p:childTnLst>
                          </p:cTn>
                        </p:par>
                      </p:childTnLst>
                    </p:cTn>
                  </p:par>
                  <p:par>
                    <p:cTn id="370" fill="hold">
                      <p:stCondLst>
                        <p:cond delay="indefinite"/>
                      </p:stCondLst>
                      <p:childTnLst>
                        <p:par>
                          <p:cTn id="371" fill="hold">
                            <p:stCondLst>
                              <p:cond delay="0"/>
                            </p:stCondLst>
                            <p:childTnLst>
                              <p:par>
                                <p:cTn id="372" presetID="1" presetClass="exit" presetSubtype="0" fill="hold" nodeType="clickEffect">
                                  <p:stCondLst>
                                    <p:cond delay="0"/>
                                  </p:stCondLst>
                                  <p:childTnLst>
                                    <p:set>
                                      <p:cBhvr>
                                        <p:cTn id="373" dur="1" fill="hold">
                                          <p:stCondLst>
                                            <p:cond delay="0"/>
                                          </p:stCondLst>
                                        </p:cTn>
                                        <p:tgtEl>
                                          <p:spTgt spid="62557"/>
                                        </p:tgtEl>
                                        <p:attrNameLst>
                                          <p:attrName>style.visibility</p:attrName>
                                        </p:attrNameLst>
                                      </p:cBhvr>
                                      <p:to>
                                        <p:strVal val="hidden"/>
                                      </p:to>
                                    </p:set>
                                  </p:childTnLst>
                                </p:cTn>
                              </p:par>
                            </p:childTnLst>
                          </p:cTn>
                        </p:par>
                        <p:par>
                          <p:cTn id="374" fill="hold">
                            <p:stCondLst>
                              <p:cond delay="0"/>
                            </p:stCondLst>
                            <p:childTnLst>
                              <p:par>
                                <p:cTn id="375" presetID="1" presetClass="entr" presetSubtype="0" fill="hold" nodeType="afterEffect">
                                  <p:stCondLst>
                                    <p:cond delay="0"/>
                                  </p:stCondLst>
                                  <p:childTnLst>
                                    <p:set>
                                      <p:cBhvr>
                                        <p:cTn id="376" dur="1" fill="hold">
                                          <p:stCondLst>
                                            <p:cond delay="0"/>
                                          </p:stCondLst>
                                        </p:cTn>
                                        <p:tgtEl>
                                          <p:spTgt spid="62553"/>
                                        </p:tgtEl>
                                        <p:attrNameLst>
                                          <p:attrName>style.visibility</p:attrName>
                                        </p:attrNameLst>
                                      </p:cBhvr>
                                      <p:to>
                                        <p:strVal val="visible"/>
                                      </p:to>
                                    </p:set>
                                  </p:childTnLst>
                                </p:cTn>
                              </p:par>
                            </p:childTnLst>
                          </p:cTn>
                        </p:par>
                      </p:childTnLst>
                    </p:cTn>
                  </p:par>
                  <p:par>
                    <p:cTn id="377" fill="hold">
                      <p:stCondLst>
                        <p:cond delay="indefinite"/>
                      </p:stCondLst>
                      <p:childTnLst>
                        <p:par>
                          <p:cTn id="378" fill="hold">
                            <p:stCondLst>
                              <p:cond delay="0"/>
                            </p:stCondLst>
                            <p:childTnLst>
                              <p:par>
                                <p:cTn id="379" presetID="1" presetClass="exit" presetSubtype="0" fill="hold" nodeType="clickEffect">
                                  <p:stCondLst>
                                    <p:cond delay="0"/>
                                  </p:stCondLst>
                                  <p:childTnLst>
                                    <p:set>
                                      <p:cBhvr>
                                        <p:cTn id="380" dur="1" fill="hold">
                                          <p:stCondLst>
                                            <p:cond delay="0"/>
                                          </p:stCondLst>
                                        </p:cTn>
                                        <p:tgtEl>
                                          <p:spTgt spid="62553"/>
                                        </p:tgtEl>
                                        <p:attrNameLst>
                                          <p:attrName>style.visibility</p:attrName>
                                        </p:attrNameLst>
                                      </p:cBhvr>
                                      <p:to>
                                        <p:strVal val="hidden"/>
                                      </p:to>
                                    </p:set>
                                  </p:childTnLst>
                                </p:cTn>
                              </p:par>
                            </p:childTnLst>
                          </p:cTn>
                        </p:par>
                        <p:par>
                          <p:cTn id="381" fill="hold">
                            <p:stCondLst>
                              <p:cond delay="0"/>
                            </p:stCondLst>
                            <p:childTnLst>
                              <p:par>
                                <p:cTn id="382" presetID="1" presetClass="entr" presetSubtype="0" fill="hold" nodeType="afterEffect">
                                  <p:stCondLst>
                                    <p:cond delay="0"/>
                                  </p:stCondLst>
                                  <p:childTnLst>
                                    <p:set>
                                      <p:cBhvr>
                                        <p:cTn id="383" dur="1" fill="hold">
                                          <p:stCondLst>
                                            <p:cond delay="0"/>
                                          </p:stCondLst>
                                        </p:cTn>
                                        <p:tgtEl>
                                          <p:spTgt spid="62554"/>
                                        </p:tgtEl>
                                        <p:attrNameLst>
                                          <p:attrName>style.visibility</p:attrName>
                                        </p:attrNameLst>
                                      </p:cBhvr>
                                      <p:to>
                                        <p:strVal val="visible"/>
                                      </p:to>
                                    </p:set>
                                  </p:childTnLst>
                                </p:cTn>
                              </p:par>
                            </p:childTnLst>
                          </p:cTn>
                        </p:par>
                      </p:childTnLst>
                    </p:cTn>
                  </p:par>
                  <p:par>
                    <p:cTn id="384" fill="hold">
                      <p:stCondLst>
                        <p:cond delay="indefinite"/>
                      </p:stCondLst>
                      <p:childTnLst>
                        <p:par>
                          <p:cTn id="385" fill="hold">
                            <p:stCondLst>
                              <p:cond delay="0"/>
                            </p:stCondLst>
                            <p:childTnLst>
                              <p:par>
                                <p:cTn id="386" presetID="1" presetClass="exit" presetSubtype="0" fill="hold" nodeType="clickEffect">
                                  <p:stCondLst>
                                    <p:cond delay="0"/>
                                  </p:stCondLst>
                                  <p:childTnLst>
                                    <p:set>
                                      <p:cBhvr>
                                        <p:cTn id="387" dur="1" fill="hold">
                                          <p:stCondLst>
                                            <p:cond delay="0"/>
                                          </p:stCondLst>
                                        </p:cTn>
                                        <p:tgtEl>
                                          <p:spTgt spid="62554"/>
                                        </p:tgtEl>
                                        <p:attrNameLst>
                                          <p:attrName>style.visibility</p:attrName>
                                        </p:attrNameLst>
                                      </p:cBhvr>
                                      <p:to>
                                        <p:strVal val="hidden"/>
                                      </p:to>
                                    </p:set>
                                  </p:childTnLst>
                                </p:cTn>
                              </p:par>
                            </p:childTnLst>
                          </p:cTn>
                        </p:par>
                        <p:par>
                          <p:cTn id="388" fill="hold">
                            <p:stCondLst>
                              <p:cond delay="0"/>
                            </p:stCondLst>
                            <p:childTnLst>
                              <p:par>
                                <p:cTn id="389" presetID="1" presetClass="entr" presetSubtype="0" fill="hold" nodeType="afterEffect">
                                  <p:stCondLst>
                                    <p:cond delay="0"/>
                                  </p:stCondLst>
                                  <p:childTnLst>
                                    <p:set>
                                      <p:cBhvr>
                                        <p:cTn id="390" dur="1" fill="hold">
                                          <p:stCondLst>
                                            <p:cond delay="0"/>
                                          </p:stCondLst>
                                        </p:cTn>
                                        <p:tgtEl>
                                          <p:spTgt spid="62555"/>
                                        </p:tgtEl>
                                        <p:attrNameLst>
                                          <p:attrName>style.visibility</p:attrName>
                                        </p:attrNameLst>
                                      </p:cBhvr>
                                      <p:to>
                                        <p:strVal val="visible"/>
                                      </p:to>
                                    </p:set>
                                  </p:childTnLst>
                                </p:cTn>
                              </p:par>
                            </p:childTnLst>
                          </p:cTn>
                        </p:par>
                      </p:childTnLst>
                    </p:cTn>
                  </p:par>
                  <p:par>
                    <p:cTn id="391" fill="hold">
                      <p:stCondLst>
                        <p:cond delay="indefinite"/>
                      </p:stCondLst>
                      <p:childTnLst>
                        <p:par>
                          <p:cTn id="392" fill="hold">
                            <p:stCondLst>
                              <p:cond delay="0"/>
                            </p:stCondLst>
                            <p:childTnLst>
                              <p:par>
                                <p:cTn id="393" presetID="1" presetClass="exit" presetSubtype="0" fill="hold" nodeType="clickEffect">
                                  <p:stCondLst>
                                    <p:cond delay="0"/>
                                  </p:stCondLst>
                                  <p:childTnLst>
                                    <p:set>
                                      <p:cBhvr>
                                        <p:cTn id="394" dur="1" fill="hold">
                                          <p:stCondLst>
                                            <p:cond delay="0"/>
                                          </p:stCondLst>
                                        </p:cTn>
                                        <p:tgtEl>
                                          <p:spTgt spid="62555"/>
                                        </p:tgtEl>
                                        <p:attrNameLst>
                                          <p:attrName>style.visibility</p:attrName>
                                        </p:attrNameLst>
                                      </p:cBhvr>
                                      <p:to>
                                        <p:strVal val="hidden"/>
                                      </p:to>
                                    </p:set>
                                  </p:childTnLst>
                                </p:cTn>
                              </p:par>
                            </p:childTnLst>
                          </p:cTn>
                        </p:par>
                        <p:par>
                          <p:cTn id="395" fill="hold">
                            <p:stCondLst>
                              <p:cond delay="0"/>
                            </p:stCondLst>
                            <p:childTnLst>
                              <p:par>
                                <p:cTn id="396" presetID="1" presetClass="entr" presetSubtype="0" fill="hold" nodeType="afterEffect">
                                  <p:stCondLst>
                                    <p:cond delay="0"/>
                                  </p:stCondLst>
                                  <p:childTnLst>
                                    <p:set>
                                      <p:cBhvr>
                                        <p:cTn id="397" dur="1" fill="hold">
                                          <p:stCondLst>
                                            <p:cond delay="0"/>
                                          </p:stCondLst>
                                        </p:cTn>
                                        <p:tgtEl>
                                          <p:spTgt spid="62556"/>
                                        </p:tgtEl>
                                        <p:attrNameLst>
                                          <p:attrName>style.visibility</p:attrName>
                                        </p:attrNameLst>
                                      </p:cBhvr>
                                      <p:to>
                                        <p:strVal val="visible"/>
                                      </p:to>
                                    </p:set>
                                  </p:childTnLst>
                                </p:cTn>
                              </p:par>
                            </p:childTnLst>
                          </p:cTn>
                        </p:par>
                      </p:childTnLst>
                    </p:cTn>
                  </p:par>
                  <p:par>
                    <p:cTn id="398" fill="hold">
                      <p:stCondLst>
                        <p:cond delay="indefinite"/>
                      </p:stCondLst>
                      <p:childTnLst>
                        <p:par>
                          <p:cTn id="399" fill="hold">
                            <p:stCondLst>
                              <p:cond delay="0"/>
                            </p:stCondLst>
                            <p:childTnLst>
                              <p:par>
                                <p:cTn id="400" presetID="1" presetClass="exit" presetSubtype="0" fill="hold" nodeType="clickEffect">
                                  <p:stCondLst>
                                    <p:cond delay="0"/>
                                  </p:stCondLst>
                                  <p:childTnLst>
                                    <p:set>
                                      <p:cBhvr>
                                        <p:cTn id="401" dur="1" fill="hold">
                                          <p:stCondLst>
                                            <p:cond delay="0"/>
                                          </p:stCondLst>
                                        </p:cTn>
                                        <p:tgtEl>
                                          <p:spTgt spid="62556"/>
                                        </p:tgtEl>
                                        <p:attrNameLst>
                                          <p:attrName>style.visibility</p:attrName>
                                        </p:attrNameLst>
                                      </p:cBhvr>
                                      <p:to>
                                        <p:strVal val="hidden"/>
                                      </p:to>
                                    </p:set>
                                  </p:childTnLst>
                                </p:cTn>
                              </p:par>
                            </p:childTnLst>
                          </p:cTn>
                        </p:par>
                        <p:par>
                          <p:cTn id="402" fill="hold">
                            <p:stCondLst>
                              <p:cond delay="0"/>
                            </p:stCondLst>
                            <p:childTnLst>
                              <p:par>
                                <p:cTn id="403" presetID="1" presetClass="entr" presetSubtype="0" fill="hold" nodeType="afterEffect">
                                  <p:stCondLst>
                                    <p:cond delay="0"/>
                                  </p:stCondLst>
                                  <p:childTnLst>
                                    <p:set>
                                      <p:cBhvr>
                                        <p:cTn id="404" dur="1" fill="hold">
                                          <p:stCondLst>
                                            <p:cond delay="0"/>
                                          </p:stCondLst>
                                        </p:cTn>
                                        <p:tgtEl>
                                          <p:spTgt spid="62558"/>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nodeType="clickEffect">
                                  <p:stCondLst>
                                    <p:cond delay="0"/>
                                  </p:stCondLst>
                                  <p:childTnLst>
                                    <p:set>
                                      <p:cBhvr>
                                        <p:cTn id="408" dur="1" fill="hold">
                                          <p:stCondLst>
                                            <p:cond delay="0"/>
                                          </p:stCondLst>
                                        </p:cTn>
                                        <p:tgtEl>
                                          <p:spTgt spid="62558"/>
                                        </p:tgtEl>
                                        <p:attrNameLst>
                                          <p:attrName>style.visibility</p:attrName>
                                        </p:attrNameLst>
                                      </p:cBhvr>
                                      <p:to>
                                        <p:strVal val="hidden"/>
                                      </p:to>
                                    </p:set>
                                  </p:childTnLst>
                                </p:cTn>
                              </p:par>
                            </p:childTnLst>
                          </p:cTn>
                        </p:par>
                        <p:par>
                          <p:cTn id="409" fill="hold">
                            <p:stCondLst>
                              <p:cond delay="0"/>
                            </p:stCondLst>
                            <p:childTnLst>
                              <p:par>
                                <p:cTn id="410" presetID="1" presetClass="entr" presetSubtype="0" fill="hold" nodeType="afterEffect">
                                  <p:stCondLst>
                                    <p:cond delay="0"/>
                                  </p:stCondLst>
                                  <p:childTnLst>
                                    <p:set>
                                      <p:cBhvr>
                                        <p:cTn id="411" dur="1" fill="hold">
                                          <p:stCondLst>
                                            <p:cond delay="0"/>
                                          </p:stCondLst>
                                        </p:cTn>
                                        <p:tgtEl>
                                          <p:spTgt spid="62559"/>
                                        </p:tgtEl>
                                        <p:attrNameLst>
                                          <p:attrName>style.visibility</p:attrName>
                                        </p:attrNameLst>
                                      </p:cBhvr>
                                      <p:to>
                                        <p:strVal val="visible"/>
                                      </p:to>
                                    </p:set>
                                  </p:childTnLst>
                                </p:cTn>
                              </p:par>
                            </p:childTnLst>
                          </p:cTn>
                        </p:par>
                      </p:childTnLst>
                    </p:cTn>
                  </p:par>
                  <p:par>
                    <p:cTn id="412" fill="hold">
                      <p:stCondLst>
                        <p:cond delay="indefinite"/>
                      </p:stCondLst>
                      <p:childTnLst>
                        <p:par>
                          <p:cTn id="413" fill="hold">
                            <p:stCondLst>
                              <p:cond delay="0"/>
                            </p:stCondLst>
                            <p:childTnLst>
                              <p:par>
                                <p:cTn id="414" presetID="1" presetClass="exit" presetSubtype="0" fill="hold" nodeType="clickEffect">
                                  <p:stCondLst>
                                    <p:cond delay="0"/>
                                  </p:stCondLst>
                                  <p:childTnLst>
                                    <p:set>
                                      <p:cBhvr>
                                        <p:cTn id="415" dur="1" fill="hold">
                                          <p:stCondLst>
                                            <p:cond delay="0"/>
                                          </p:stCondLst>
                                        </p:cTn>
                                        <p:tgtEl>
                                          <p:spTgt spid="62559"/>
                                        </p:tgtEl>
                                        <p:attrNameLst>
                                          <p:attrName>style.visibility</p:attrName>
                                        </p:attrNameLst>
                                      </p:cBhvr>
                                      <p:to>
                                        <p:strVal val="hidden"/>
                                      </p:to>
                                    </p:set>
                                  </p:childTnLst>
                                </p:cTn>
                              </p:par>
                            </p:childTnLst>
                          </p:cTn>
                        </p:par>
                        <p:par>
                          <p:cTn id="416" fill="hold">
                            <p:stCondLst>
                              <p:cond delay="0"/>
                            </p:stCondLst>
                            <p:childTnLst>
                              <p:par>
                                <p:cTn id="417" presetID="1" presetClass="entr" presetSubtype="0" fill="hold" nodeType="afterEffect">
                                  <p:stCondLst>
                                    <p:cond delay="0"/>
                                  </p:stCondLst>
                                  <p:childTnLst>
                                    <p:set>
                                      <p:cBhvr>
                                        <p:cTn id="418" dur="1" fill="hold">
                                          <p:stCondLst>
                                            <p:cond delay="0"/>
                                          </p:stCondLst>
                                        </p:cTn>
                                        <p:tgtEl>
                                          <p:spTgt spid="62592"/>
                                        </p:tgtEl>
                                        <p:attrNameLst>
                                          <p:attrName>style.visibility</p:attrName>
                                        </p:attrNameLst>
                                      </p:cBhvr>
                                      <p:to>
                                        <p:strVal val="visible"/>
                                      </p:to>
                                    </p:set>
                                  </p:childTnLst>
                                </p:cTn>
                              </p:par>
                            </p:childTnLst>
                          </p:cTn>
                        </p:par>
                      </p:childTnLst>
                    </p:cTn>
                  </p:par>
                  <p:par>
                    <p:cTn id="419" fill="hold">
                      <p:stCondLst>
                        <p:cond delay="indefinite"/>
                      </p:stCondLst>
                      <p:childTnLst>
                        <p:par>
                          <p:cTn id="420" fill="hold">
                            <p:stCondLst>
                              <p:cond delay="0"/>
                            </p:stCondLst>
                            <p:childTnLst>
                              <p:par>
                                <p:cTn id="421" presetID="1" presetClass="exit" presetSubtype="0" fill="hold" nodeType="clickEffect">
                                  <p:stCondLst>
                                    <p:cond delay="0"/>
                                  </p:stCondLst>
                                  <p:childTnLst>
                                    <p:set>
                                      <p:cBhvr>
                                        <p:cTn id="422" dur="1" fill="hold">
                                          <p:stCondLst>
                                            <p:cond delay="0"/>
                                          </p:stCondLst>
                                        </p:cTn>
                                        <p:tgtEl>
                                          <p:spTgt spid="62592"/>
                                        </p:tgtEl>
                                        <p:attrNameLst>
                                          <p:attrName>style.visibility</p:attrName>
                                        </p:attrNameLst>
                                      </p:cBhvr>
                                      <p:to>
                                        <p:strVal val="hidden"/>
                                      </p:to>
                                    </p:set>
                                  </p:childTnLst>
                                </p:cTn>
                              </p:par>
                            </p:childTnLst>
                          </p:cTn>
                        </p:par>
                        <p:par>
                          <p:cTn id="423" fill="hold">
                            <p:stCondLst>
                              <p:cond delay="0"/>
                            </p:stCondLst>
                            <p:childTnLst>
                              <p:par>
                                <p:cTn id="424" presetID="1" presetClass="entr" presetSubtype="0" fill="hold" nodeType="afterEffect">
                                  <p:stCondLst>
                                    <p:cond delay="0"/>
                                  </p:stCondLst>
                                  <p:childTnLst>
                                    <p:set>
                                      <p:cBhvr>
                                        <p:cTn id="425" dur="1" fill="hold">
                                          <p:stCondLst>
                                            <p:cond delay="0"/>
                                          </p:stCondLst>
                                        </p:cTn>
                                        <p:tgtEl>
                                          <p:spTgt spid="62597"/>
                                        </p:tgtEl>
                                        <p:attrNameLst>
                                          <p:attrName>style.visibility</p:attrName>
                                        </p:attrNameLst>
                                      </p:cBhvr>
                                      <p:to>
                                        <p:strVal val="visible"/>
                                      </p:to>
                                    </p:set>
                                  </p:childTnLst>
                                </p:cTn>
                              </p:par>
                            </p:childTnLst>
                          </p:cTn>
                        </p:par>
                      </p:childTnLst>
                    </p:cTn>
                  </p:par>
                  <p:par>
                    <p:cTn id="426" fill="hold">
                      <p:stCondLst>
                        <p:cond delay="indefinite"/>
                      </p:stCondLst>
                      <p:childTnLst>
                        <p:par>
                          <p:cTn id="427" fill="hold">
                            <p:stCondLst>
                              <p:cond delay="0"/>
                            </p:stCondLst>
                            <p:childTnLst>
                              <p:par>
                                <p:cTn id="428" presetID="1" presetClass="exit" presetSubtype="0" fill="hold" nodeType="clickEffect">
                                  <p:stCondLst>
                                    <p:cond delay="0"/>
                                  </p:stCondLst>
                                  <p:childTnLst>
                                    <p:set>
                                      <p:cBhvr>
                                        <p:cTn id="429" dur="1" fill="hold">
                                          <p:stCondLst>
                                            <p:cond delay="0"/>
                                          </p:stCondLst>
                                        </p:cTn>
                                        <p:tgtEl>
                                          <p:spTgt spid="62597"/>
                                        </p:tgtEl>
                                        <p:attrNameLst>
                                          <p:attrName>style.visibility</p:attrName>
                                        </p:attrNameLst>
                                      </p:cBhvr>
                                      <p:to>
                                        <p:strVal val="hidden"/>
                                      </p:to>
                                    </p:set>
                                  </p:childTnLst>
                                </p:cTn>
                              </p:par>
                            </p:childTnLst>
                          </p:cTn>
                        </p:par>
                        <p:par>
                          <p:cTn id="430" fill="hold">
                            <p:stCondLst>
                              <p:cond delay="0"/>
                            </p:stCondLst>
                            <p:childTnLst>
                              <p:par>
                                <p:cTn id="431" presetID="1" presetClass="entr" presetSubtype="0" fill="hold" nodeType="afterEffect">
                                  <p:stCondLst>
                                    <p:cond delay="0"/>
                                  </p:stCondLst>
                                  <p:childTnLst>
                                    <p:set>
                                      <p:cBhvr>
                                        <p:cTn id="432" dur="1" fill="hold">
                                          <p:stCondLst>
                                            <p:cond delay="0"/>
                                          </p:stCondLst>
                                        </p:cTn>
                                        <p:tgtEl>
                                          <p:spTgt spid="62593"/>
                                        </p:tgtEl>
                                        <p:attrNameLst>
                                          <p:attrName>style.visibility</p:attrName>
                                        </p:attrNameLst>
                                      </p:cBhvr>
                                      <p:to>
                                        <p:strVal val="visible"/>
                                      </p:to>
                                    </p:set>
                                  </p:childTnLst>
                                </p:cTn>
                              </p:par>
                            </p:childTnLst>
                          </p:cTn>
                        </p:par>
                      </p:childTnLst>
                    </p:cTn>
                  </p:par>
                  <p:par>
                    <p:cTn id="433" fill="hold">
                      <p:stCondLst>
                        <p:cond delay="indefinite"/>
                      </p:stCondLst>
                      <p:childTnLst>
                        <p:par>
                          <p:cTn id="434" fill="hold">
                            <p:stCondLst>
                              <p:cond delay="0"/>
                            </p:stCondLst>
                            <p:childTnLst>
                              <p:par>
                                <p:cTn id="435" presetID="1" presetClass="exit" presetSubtype="0" fill="hold" nodeType="clickEffect">
                                  <p:stCondLst>
                                    <p:cond delay="0"/>
                                  </p:stCondLst>
                                  <p:childTnLst>
                                    <p:set>
                                      <p:cBhvr>
                                        <p:cTn id="436" dur="1" fill="hold">
                                          <p:stCondLst>
                                            <p:cond delay="0"/>
                                          </p:stCondLst>
                                        </p:cTn>
                                        <p:tgtEl>
                                          <p:spTgt spid="62593"/>
                                        </p:tgtEl>
                                        <p:attrNameLst>
                                          <p:attrName>style.visibility</p:attrName>
                                        </p:attrNameLst>
                                      </p:cBhvr>
                                      <p:to>
                                        <p:strVal val="hidden"/>
                                      </p:to>
                                    </p:set>
                                  </p:childTnLst>
                                </p:cTn>
                              </p:par>
                            </p:childTnLst>
                          </p:cTn>
                        </p:par>
                        <p:par>
                          <p:cTn id="437" fill="hold">
                            <p:stCondLst>
                              <p:cond delay="0"/>
                            </p:stCondLst>
                            <p:childTnLst>
                              <p:par>
                                <p:cTn id="438" presetID="1" presetClass="entr" presetSubtype="0" fill="hold" nodeType="afterEffect">
                                  <p:stCondLst>
                                    <p:cond delay="0"/>
                                  </p:stCondLst>
                                  <p:childTnLst>
                                    <p:set>
                                      <p:cBhvr>
                                        <p:cTn id="439" dur="1" fill="hold">
                                          <p:stCondLst>
                                            <p:cond delay="0"/>
                                          </p:stCondLst>
                                        </p:cTn>
                                        <p:tgtEl>
                                          <p:spTgt spid="62594"/>
                                        </p:tgtEl>
                                        <p:attrNameLst>
                                          <p:attrName>style.visibility</p:attrName>
                                        </p:attrNameLst>
                                      </p:cBhvr>
                                      <p:to>
                                        <p:strVal val="visible"/>
                                      </p:to>
                                    </p:set>
                                  </p:childTnLst>
                                </p:cTn>
                              </p:par>
                            </p:childTnLst>
                          </p:cTn>
                        </p:par>
                      </p:childTnLst>
                    </p:cTn>
                  </p:par>
                  <p:par>
                    <p:cTn id="440" fill="hold">
                      <p:stCondLst>
                        <p:cond delay="indefinite"/>
                      </p:stCondLst>
                      <p:childTnLst>
                        <p:par>
                          <p:cTn id="441" fill="hold">
                            <p:stCondLst>
                              <p:cond delay="0"/>
                            </p:stCondLst>
                            <p:childTnLst>
                              <p:par>
                                <p:cTn id="442" presetID="1" presetClass="exit" presetSubtype="0" fill="hold" nodeType="clickEffect">
                                  <p:stCondLst>
                                    <p:cond delay="0"/>
                                  </p:stCondLst>
                                  <p:childTnLst>
                                    <p:set>
                                      <p:cBhvr>
                                        <p:cTn id="443" dur="1" fill="hold">
                                          <p:stCondLst>
                                            <p:cond delay="0"/>
                                          </p:stCondLst>
                                        </p:cTn>
                                        <p:tgtEl>
                                          <p:spTgt spid="62594"/>
                                        </p:tgtEl>
                                        <p:attrNameLst>
                                          <p:attrName>style.visibility</p:attrName>
                                        </p:attrNameLst>
                                      </p:cBhvr>
                                      <p:to>
                                        <p:strVal val="hidden"/>
                                      </p:to>
                                    </p:set>
                                  </p:childTnLst>
                                </p:cTn>
                              </p:par>
                            </p:childTnLst>
                          </p:cTn>
                        </p:par>
                        <p:par>
                          <p:cTn id="444" fill="hold">
                            <p:stCondLst>
                              <p:cond delay="0"/>
                            </p:stCondLst>
                            <p:childTnLst>
                              <p:par>
                                <p:cTn id="445" presetID="1" presetClass="entr" presetSubtype="0" fill="hold" nodeType="afterEffect">
                                  <p:stCondLst>
                                    <p:cond delay="0"/>
                                  </p:stCondLst>
                                  <p:childTnLst>
                                    <p:set>
                                      <p:cBhvr>
                                        <p:cTn id="446" dur="1" fill="hold">
                                          <p:stCondLst>
                                            <p:cond delay="0"/>
                                          </p:stCondLst>
                                        </p:cTn>
                                        <p:tgtEl>
                                          <p:spTgt spid="62595"/>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xit" presetSubtype="0" fill="hold" nodeType="clickEffect">
                                  <p:stCondLst>
                                    <p:cond delay="0"/>
                                  </p:stCondLst>
                                  <p:childTnLst>
                                    <p:set>
                                      <p:cBhvr>
                                        <p:cTn id="450" dur="1" fill="hold">
                                          <p:stCondLst>
                                            <p:cond delay="0"/>
                                          </p:stCondLst>
                                        </p:cTn>
                                        <p:tgtEl>
                                          <p:spTgt spid="62595"/>
                                        </p:tgtEl>
                                        <p:attrNameLst>
                                          <p:attrName>style.visibility</p:attrName>
                                        </p:attrNameLst>
                                      </p:cBhvr>
                                      <p:to>
                                        <p:strVal val="hidden"/>
                                      </p:to>
                                    </p:set>
                                  </p:childTnLst>
                                </p:cTn>
                              </p:par>
                            </p:childTnLst>
                          </p:cTn>
                        </p:par>
                        <p:par>
                          <p:cTn id="451" fill="hold">
                            <p:stCondLst>
                              <p:cond delay="0"/>
                            </p:stCondLst>
                            <p:childTnLst>
                              <p:par>
                                <p:cTn id="452" presetID="1" presetClass="entr" presetSubtype="0" fill="hold" nodeType="afterEffect">
                                  <p:stCondLst>
                                    <p:cond delay="0"/>
                                  </p:stCondLst>
                                  <p:childTnLst>
                                    <p:set>
                                      <p:cBhvr>
                                        <p:cTn id="453" dur="1" fill="hold">
                                          <p:stCondLst>
                                            <p:cond delay="0"/>
                                          </p:stCondLst>
                                        </p:cTn>
                                        <p:tgtEl>
                                          <p:spTgt spid="62596"/>
                                        </p:tgtEl>
                                        <p:attrNameLst>
                                          <p:attrName>style.visibility</p:attrName>
                                        </p:attrNameLst>
                                      </p:cBhvr>
                                      <p:to>
                                        <p:strVal val="visible"/>
                                      </p:to>
                                    </p:set>
                                  </p:childTnLst>
                                </p:cTn>
                              </p:par>
                            </p:childTnLst>
                          </p:cTn>
                        </p:par>
                      </p:childTnLst>
                    </p:cTn>
                  </p:par>
                  <p:par>
                    <p:cTn id="454" fill="hold">
                      <p:stCondLst>
                        <p:cond delay="indefinite"/>
                      </p:stCondLst>
                      <p:childTnLst>
                        <p:par>
                          <p:cTn id="455" fill="hold">
                            <p:stCondLst>
                              <p:cond delay="0"/>
                            </p:stCondLst>
                            <p:childTnLst>
                              <p:par>
                                <p:cTn id="456" presetID="1" presetClass="exit" presetSubtype="0" fill="hold" nodeType="clickEffect">
                                  <p:stCondLst>
                                    <p:cond delay="0"/>
                                  </p:stCondLst>
                                  <p:childTnLst>
                                    <p:set>
                                      <p:cBhvr>
                                        <p:cTn id="457" dur="1" fill="hold">
                                          <p:stCondLst>
                                            <p:cond delay="0"/>
                                          </p:stCondLst>
                                        </p:cTn>
                                        <p:tgtEl>
                                          <p:spTgt spid="625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p:bldP spid="15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IE"/>
              <a:t>Opening Example</a:t>
            </a:r>
            <a:endParaRPr lang="en-US"/>
          </a:p>
        </p:txBody>
      </p:sp>
      <p:grpSp>
        <p:nvGrpSpPr>
          <p:cNvPr id="3" name="Group 79"/>
          <p:cNvGrpSpPr>
            <a:grpSpLocks/>
          </p:cNvGrpSpPr>
          <p:nvPr/>
        </p:nvGrpSpPr>
        <p:grpSpPr bwMode="auto">
          <a:xfrm>
            <a:off x="2454275" y="5703888"/>
            <a:ext cx="1081088" cy="1068387"/>
            <a:chOff x="1339" y="3268"/>
            <a:chExt cx="932" cy="921"/>
          </a:xfrm>
        </p:grpSpPr>
        <p:sp>
          <p:nvSpPr>
            <p:cNvPr id="109951" name="Rectangle 80"/>
            <p:cNvSpPr>
              <a:spLocks noChangeArrowheads="1"/>
            </p:cNvSpPr>
            <p:nvPr/>
          </p:nvSpPr>
          <p:spPr bwMode="auto">
            <a:xfrm>
              <a:off x="1652"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9952" name="Rectangle 81"/>
            <p:cNvSpPr>
              <a:spLocks noChangeArrowheads="1"/>
            </p:cNvSpPr>
            <p:nvPr/>
          </p:nvSpPr>
          <p:spPr bwMode="auto">
            <a:xfrm>
              <a:off x="1961"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9953" name="Rectangle 82"/>
            <p:cNvSpPr>
              <a:spLocks noChangeArrowheads="1"/>
            </p:cNvSpPr>
            <p:nvPr/>
          </p:nvSpPr>
          <p:spPr bwMode="auto">
            <a:xfrm>
              <a:off x="1652"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9954" name="Rectangle 83"/>
            <p:cNvSpPr>
              <a:spLocks noChangeArrowheads="1"/>
            </p:cNvSpPr>
            <p:nvPr/>
          </p:nvSpPr>
          <p:spPr bwMode="auto">
            <a:xfrm>
              <a:off x="1961" y="3879"/>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109955" name="Rectangle 84"/>
            <p:cNvSpPr>
              <a:spLocks noChangeArrowheads="1"/>
            </p:cNvSpPr>
            <p:nvPr/>
          </p:nvSpPr>
          <p:spPr bwMode="auto">
            <a:xfrm>
              <a:off x="1339"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9956" name="Rectangle 85"/>
            <p:cNvSpPr>
              <a:spLocks noChangeArrowheads="1"/>
            </p:cNvSpPr>
            <p:nvPr/>
          </p:nvSpPr>
          <p:spPr bwMode="auto">
            <a:xfrm>
              <a:off x="1339" y="3874"/>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109957" name="Rectangle 86"/>
            <p:cNvSpPr>
              <a:spLocks noChangeArrowheads="1"/>
            </p:cNvSpPr>
            <p:nvPr/>
          </p:nvSpPr>
          <p:spPr bwMode="auto">
            <a:xfrm>
              <a:off x="1652"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9958" name="Rectangle 87"/>
            <p:cNvSpPr>
              <a:spLocks noChangeArrowheads="1"/>
            </p:cNvSpPr>
            <p:nvPr/>
          </p:nvSpPr>
          <p:spPr bwMode="auto">
            <a:xfrm>
              <a:off x="1961"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109959" name="Rectangle 88"/>
            <p:cNvSpPr>
              <a:spLocks noChangeArrowheads="1"/>
            </p:cNvSpPr>
            <p:nvPr/>
          </p:nvSpPr>
          <p:spPr bwMode="auto">
            <a:xfrm>
              <a:off x="1339"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grpSp>
      <p:grpSp>
        <p:nvGrpSpPr>
          <p:cNvPr id="1425" name="Group 399"/>
          <p:cNvGrpSpPr>
            <a:grpSpLocks/>
          </p:cNvGrpSpPr>
          <p:nvPr/>
        </p:nvGrpSpPr>
        <p:grpSpPr bwMode="auto">
          <a:xfrm>
            <a:off x="4802188" y="1577975"/>
            <a:ext cx="3927475" cy="3900488"/>
            <a:chOff x="3178" y="1075"/>
            <a:chExt cx="2474" cy="2457"/>
          </a:xfrm>
        </p:grpSpPr>
        <p:sp>
          <p:nvSpPr>
            <p:cNvPr id="1426" name="Rectangle 400"/>
            <p:cNvSpPr>
              <a:spLocks noChangeArrowheads="1"/>
            </p:cNvSpPr>
            <p:nvPr/>
          </p:nvSpPr>
          <p:spPr bwMode="auto">
            <a:xfrm>
              <a:off x="3178"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27" name="Rectangle 401"/>
            <p:cNvSpPr>
              <a:spLocks noChangeArrowheads="1"/>
            </p:cNvSpPr>
            <p:nvPr/>
          </p:nvSpPr>
          <p:spPr bwMode="auto">
            <a:xfrm>
              <a:off x="3488"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28" name="Rectangle 402"/>
            <p:cNvSpPr>
              <a:spLocks noChangeArrowheads="1"/>
            </p:cNvSpPr>
            <p:nvPr/>
          </p:nvSpPr>
          <p:spPr bwMode="auto">
            <a:xfrm>
              <a:off x="3797"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29" name="Rectangle 403"/>
            <p:cNvSpPr>
              <a:spLocks noChangeArrowheads="1"/>
            </p:cNvSpPr>
            <p:nvPr/>
          </p:nvSpPr>
          <p:spPr bwMode="auto">
            <a:xfrm>
              <a:off x="4106"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30" name="Rectangle 404"/>
            <p:cNvSpPr>
              <a:spLocks noChangeArrowheads="1"/>
            </p:cNvSpPr>
            <p:nvPr/>
          </p:nvSpPr>
          <p:spPr bwMode="auto">
            <a:xfrm>
              <a:off x="4415"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31" name="Rectangle 405"/>
            <p:cNvSpPr>
              <a:spLocks noChangeArrowheads="1"/>
            </p:cNvSpPr>
            <p:nvPr/>
          </p:nvSpPr>
          <p:spPr bwMode="auto">
            <a:xfrm>
              <a:off x="4724"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32" name="Rectangle 406"/>
            <p:cNvSpPr>
              <a:spLocks noChangeArrowheads="1"/>
            </p:cNvSpPr>
            <p:nvPr/>
          </p:nvSpPr>
          <p:spPr bwMode="auto">
            <a:xfrm>
              <a:off x="5033"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33" name="Rectangle 407"/>
            <p:cNvSpPr>
              <a:spLocks noChangeArrowheads="1"/>
            </p:cNvSpPr>
            <p:nvPr/>
          </p:nvSpPr>
          <p:spPr bwMode="auto">
            <a:xfrm>
              <a:off x="5342"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34" name="Rectangle 408"/>
            <p:cNvSpPr>
              <a:spLocks noChangeArrowheads="1"/>
            </p:cNvSpPr>
            <p:nvPr/>
          </p:nvSpPr>
          <p:spPr bwMode="auto">
            <a:xfrm>
              <a:off x="3178"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35" name="Rectangle 409"/>
            <p:cNvSpPr>
              <a:spLocks noChangeArrowheads="1"/>
            </p:cNvSpPr>
            <p:nvPr/>
          </p:nvSpPr>
          <p:spPr bwMode="auto">
            <a:xfrm>
              <a:off x="3488"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36" name="Rectangle 410"/>
            <p:cNvSpPr>
              <a:spLocks noChangeArrowheads="1"/>
            </p:cNvSpPr>
            <p:nvPr/>
          </p:nvSpPr>
          <p:spPr bwMode="auto">
            <a:xfrm>
              <a:off x="3797"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37" name="Rectangle 411"/>
            <p:cNvSpPr>
              <a:spLocks noChangeArrowheads="1"/>
            </p:cNvSpPr>
            <p:nvPr/>
          </p:nvSpPr>
          <p:spPr bwMode="auto">
            <a:xfrm>
              <a:off x="4106"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38" name="Rectangle 412"/>
            <p:cNvSpPr>
              <a:spLocks noChangeArrowheads="1"/>
            </p:cNvSpPr>
            <p:nvPr/>
          </p:nvSpPr>
          <p:spPr bwMode="auto">
            <a:xfrm>
              <a:off x="4415"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39" name="Rectangle 413"/>
            <p:cNvSpPr>
              <a:spLocks noChangeArrowheads="1"/>
            </p:cNvSpPr>
            <p:nvPr/>
          </p:nvSpPr>
          <p:spPr bwMode="auto">
            <a:xfrm>
              <a:off x="4724"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40" name="Rectangle 414"/>
            <p:cNvSpPr>
              <a:spLocks noChangeArrowheads="1"/>
            </p:cNvSpPr>
            <p:nvPr/>
          </p:nvSpPr>
          <p:spPr bwMode="auto">
            <a:xfrm>
              <a:off x="5033"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41" name="Rectangle 415"/>
            <p:cNvSpPr>
              <a:spLocks noChangeArrowheads="1"/>
            </p:cNvSpPr>
            <p:nvPr/>
          </p:nvSpPr>
          <p:spPr bwMode="auto">
            <a:xfrm>
              <a:off x="5342"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42" name="Rectangle 416"/>
            <p:cNvSpPr>
              <a:spLocks noChangeArrowheads="1"/>
            </p:cNvSpPr>
            <p:nvPr/>
          </p:nvSpPr>
          <p:spPr bwMode="auto">
            <a:xfrm>
              <a:off x="3178"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43" name="Rectangle 417"/>
            <p:cNvSpPr>
              <a:spLocks noChangeArrowheads="1"/>
            </p:cNvSpPr>
            <p:nvPr/>
          </p:nvSpPr>
          <p:spPr bwMode="auto">
            <a:xfrm>
              <a:off x="3488"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44" name="Rectangle 418"/>
            <p:cNvSpPr>
              <a:spLocks noChangeArrowheads="1"/>
            </p:cNvSpPr>
            <p:nvPr/>
          </p:nvSpPr>
          <p:spPr bwMode="auto">
            <a:xfrm>
              <a:off x="3797"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45" name="Rectangle 419"/>
            <p:cNvSpPr>
              <a:spLocks noChangeArrowheads="1"/>
            </p:cNvSpPr>
            <p:nvPr/>
          </p:nvSpPr>
          <p:spPr bwMode="auto">
            <a:xfrm>
              <a:off x="4106"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46" name="Rectangle 420"/>
            <p:cNvSpPr>
              <a:spLocks noChangeArrowheads="1"/>
            </p:cNvSpPr>
            <p:nvPr/>
          </p:nvSpPr>
          <p:spPr bwMode="auto">
            <a:xfrm>
              <a:off x="4415"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47" name="Rectangle 421"/>
            <p:cNvSpPr>
              <a:spLocks noChangeArrowheads="1"/>
            </p:cNvSpPr>
            <p:nvPr/>
          </p:nvSpPr>
          <p:spPr bwMode="auto">
            <a:xfrm>
              <a:off x="4724"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48" name="Rectangle 422"/>
            <p:cNvSpPr>
              <a:spLocks noChangeArrowheads="1"/>
            </p:cNvSpPr>
            <p:nvPr/>
          </p:nvSpPr>
          <p:spPr bwMode="auto">
            <a:xfrm>
              <a:off x="5033"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49" name="Rectangle 423"/>
            <p:cNvSpPr>
              <a:spLocks noChangeArrowheads="1"/>
            </p:cNvSpPr>
            <p:nvPr/>
          </p:nvSpPr>
          <p:spPr bwMode="auto">
            <a:xfrm>
              <a:off x="5342"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50" name="Rectangle 424"/>
            <p:cNvSpPr>
              <a:spLocks noChangeArrowheads="1"/>
            </p:cNvSpPr>
            <p:nvPr/>
          </p:nvSpPr>
          <p:spPr bwMode="auto">
            <a:xfrm>
              <a:off x="3178"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51" name="Rectangle 425"/>
            <p:cNvSpPr>
              <a:spLocks noChangeArrowheads="1"/>
            </p:cNvSpPr>
            <p:nvPr/>
          </p:nvSpPr>
          <p:spPr bwMode="auto">
            <a:xfrm>
              <a:off x="3488"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52" name="Rectangle 426"/>
            <p:cNvSpPr>
              <a:spLocks noChangeArrowheads="1"/>
            </p:cNvSpPr>
            <p:nvPr/>
          </p:nvSpPr>
          <p:spPr bwMode="auto">
            <a:xfrm>
              <a:off x="3797"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53" name="Rectangle 427"/>
            <p:cNvSpPr>
              <a:spLocks noChangeArrowheads="1"/>
            </p:cNvSpPr>
            <p:nvPr/>
          </p:nvSpPr>
          <p:spPr bwMode="auto">
            <a:xfrm>
              <a:off x="4106"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54" name="Rectangle 428"/>
            <p:cNvSpPr>
              <a:spLocks noChangeArrowheads="1"/>
            </p:cNvSpPr>
            <p:nvPr/>
          </p:nvSpPr>
          <p:spPr bwMode="auto">
            <a:xfrm>
              <a:off x="4415"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55" name="Rectangle 429"/>
            <p:cNvSpPr>
              <a:spLocks noChangeArrowheads="1"/>
            </p:cNvSpPr>
            <p:nvPr/>
          </p:nvSpPr>
          <p:spPr bwMode="auto">
            <a:xfrm>
              <a:off x="4724"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56" name="Rectangle 430"/>
            <p:cNvSpPr>
              <a:spLocks noChangeArrowheads="1"/>
            </p:cNvSpPr>
            <p:nvPr/>
          </p:nvSpPr>
          <p:spPr bwMode="auto">
            <a:xfrm>
              <a:off x="5033"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57" name="Rectangle 431"/>
            <p:cNvSpPr>
              <a:spLocks noChangeArrowheads="1"/>
            </p:cNvSpPr>
            <p:nvPr/>
          </p:nvSpPr>
          <p:spPr bwMode="auto">
            <a:xfrm>
              <a:off x="5342"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58" name="Rectangle 432"/>
            <p:cNvSpPr>
              <a:spLocks noChangeArrowheads="1"/>
            </p:cNvSpPr>
            <p:nvPr/>
          </p:nvSpPr>
          <p:spPr bwMode="auto">
            <a:xfrm>
              <a:off x="3178"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59" name="Rectangle 433"/>
            <p:cNvSpPr>
              <a:spLocks noChangeArrowheads="1"/>
            </p:cNvSpPr>
            <p:nvPr/>
          </p:nvSpPr>
          <p:spPr bwMode="auto">
            <a:xfrm>
              <a:off x="3488"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60" name="Rectangle 434"/>
            <p:cNvSpPr>
              <a:spLocks noChangeArrowheads="1"/>
            </p:cNvSpPr>
            <p:nvPr/>
          </p:nvSpPr>
          <p:spPr bwMode="auto">
            <a:xfrm>
              <a:off x="3797"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61" name="Rectangle 435"/>
            <p:cNvSpPr>
              <a:spLocks noChangeArrowheads="1"/>
            </p:cNvSpPr>
            <p:nvPr/>
          </p:nvSpPr>
          <p:spPr bwMode="auto">
            <a:xfrm>
              <a:off x="4106"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62" name="Rectangle 436"/>
            <p:cNvSpPr>
              <a:spLocks noChangeArrowheads="1"/>
            </p:cNvSpPr>
            <p:nvPr/>
          </p:nvSpPr>
          <p:spPr bwMode="auto">
            <a:xfrm>
              <a:off x="4415"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63" name="Rectangle 437"/>
            <p:cNvSpPr>
              <a:spLocks noChangeArrowheads="1"/>
            </p:cNvSpPr>
            <p:nvPr/>
          </p:nvSpPr>
          <p:spPr bwMode="auto">
            <a:xfrm>
              <a:off x="4724"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64" name="Rectangle 438"/>
            <p:cNvSpPr>
              <a:spLocks noChangeArrowheads="1"/>
            </p:cNvSpPr>
            <p:nvPr/>
          </p:nvSpPr>
          <p:spPr bwMode="auto">
            <a:xfrm>
              <a:off x="5033"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65" name="Rectangle 439"/>
            <p:cNvSpPr>
              <a:spLocks noChangeArrowheads="1"/>
            </p:cNvSpPr>
            <p:nvPr/>
          </p:nvSpPr>
          <p:spPr bwMode="auto">
            <a:xfrm>
              <a:off x="5342"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66" name="Rectangle 440"/>
            <p:cNvSpPr>
              <a:spLocks noChangeArrowheads="1"/>
            </p:cNvSpPr>
            <p:nvPr/>
          </p:nvSpPr>
          <p:spPr bwMode="auto">
            <a:xfrm>
              <a:off x="3178"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67" name="Rectangle 441"/>
            <p:cNvSpPr>
              <a:spLocks noChangeArrowheads="1"/>
            </p:cNvSpPr>
            <p:nvPr/>
          </p:nvSpPr>
          <p:spPr bwMode="auto">
            <a:xfrm>
              <a:off x="3488"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68" name="Rectangle 442"/>
            <p:cNvSpPr>
              <a:spLocks noChangeArrowheads="1"/>
            </p:cNvSpPr>
            <p:nvPr/>
          </p:nvSpPr>
          <p:spPr bwMode="auto">
            <a:xfrm>
              <a:off x="3797"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69" name="Rectangle 443"/>
            <p:cNvSpPr>
              <a:spLocks noChangeArrowheads="1"/>
            </p:cNvSpPr>
            <p:nvPr/>
          </p:nvSpPr>
          <p:spPr bwMode="auto">
            <a:xfrm>
              <a:off x="4106"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70" name="Rectangle 444"/>
            <p:cNvSpPr>
              <a:spLocks noChangeArrowheads="1"/>
            </p:cNvSpPr>
            <p:nvPr/>
          </p:nvSpPr>
          <p:spPr bwMode="auto">
            <a:xfrm>
              <a:off x="4415"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71" name="Rectangle 445"/>
            <p:cNvSpPr>
              <a:spLocks noChangeArrowheads="1"/>
            </p:cNvSpPr>
            <p:nvPr/>
          </p:nvSpPr>
          <p:spPr bwMode="auto">
            <a:xfrm>
              <a:off x="4724"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72" name="Rectangle 446"/>
            <p:cNvSpPr>
              <a:spLocks noChangeArrowheads="1"/>
            </p:cNvSpPr>
            <p:nvPr/>
          </p:nvSpPr>
          <p:spPr bwMode="auto">
            <a:xfrm>
              <a:off x="5033"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73" name="Rectangle 447"/>
            <p:cNvSpPr>
              <a:spLocks noChangeArrowheads="1"/>
            </p:cNvSpPr>
            <p:nvPr/>
          </p:nvSpPr>
          <p:spPr bwMode="auto">
            <a:xfrm>
              <a:off x="5342"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74" name="Rectangle 448"/>
            <p:cNvSpPr>
              <a:spLocks noChangeArrowheads="1"/>
            </p:cNvSpPr>
            <p:nvPr/>
          </p:nvSpPr>
          <p:spPr bwMode="auto">
            <a:xfrm>
              <a:off x="3178"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75" name="Rectangle 449"/>
            <p:cNvSpPr>
              <a:spLocks noChangeArrowheads="1"/>
            </p:cNvSpPr>
            <p:nvPr/>
          </p:nvSpPr>
          <p:spPr bwMode="auto">
            <a:xfrm>
              <a:off x="3488"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76" name="Rectangle 450"/>
            <p:cNvSpPr>
              <a:spLocks noChangeArrowheads="1"/>
            </p:cNvSpPr>
            <p:nvPr/>
          </p:nvSpPr>
          <p:spPr bwMode="auto">
            <a:xfrm>
              <a:off x="3797"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77" name="Rectangle 451"/>
            <p:cNvSpPr>
              <a:spLocks noChangeArrowheads="1"/>
            </p:cNvSpPr>
            <p:nvPr/>
          </p:nvSpPr>
          <p:spPr bwMode="auto">
            <a:xfrm>
              <a:off x="4106"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78" name="Rectangle 452"/>
            <p:cNvSpPr>
              <a:spLocks noChangeArrowheads="1"/>
            </p:cNvSpPr>
            <p:nvPr/>
          </p:nvSpPr>
          <p:spPr bwMode="auto">
            <a:xfrm>
              <a:off x="4415"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79" name="Rectangle 453"/>
            <p:cNvSpPr>
              <a:spLocks noChangeArrowheads="1"/>
            </p:cNvSpPr>
            <p:nvPr/>
          </p:nvSpPr>
          <p:spPr bwMode="auto">
            <a:xfrm>
              <a:off x="4724"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80" name="Rectangle 454"/>
            <p:cNvSpPr>
              <a:spLocks noChangeArrowheads="1"/>
            </p:cNvSpPr>
            <p:nvPr/>
          </p:nvSpPr>
          <p:spPr bwMode="auto">
            <a:xfrm>
              <a:off x="5033"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81" name="Rectangle 455"/>
            <p:cNvSpPr>
              <a:spLocks noChangeArrowheads="1"/>
            </p:cNvSpPr>
            <p:nvPr/>
          </p:nvSpPr>
          <p:spPr bwMode="auto">
            <a:xfrm>
              <a:off x="5342"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82" name="Rectangle 456"/>
            <p:cNvSpPr>
              <a:spLocks noChangeArrowheads="1"/>
            </p:cNvSpPr>
            <p:nvPr/>
          </p:nvSpPr>
          <p:spPr bwMode="auto">
            <a:xfrm>
              <a:off x="3178"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83" name="Rectangle 457"/>
            <p:cNvSpPr>
              <a:spLocks noChangeArrowheads="1"/>
            </p:cNvSpPr>
            <p:nvPr/>
          </p:nvSpPr>
          <p:spPr bwMode="auto">
            <a:xfrm>
              <a:off x="3488"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84" name="Rectangle 458"/>
            <p:cNvSpPr>
              <a:spLocks noChangeArrowheads="1"/>
            </p:cNvSpPr>
            <p:nvPr/>
          </p:nvSpPr>
          <p:spPr bwMode="auto">
            <a:xfrm>
              <a:off x="3797"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85" name="Rectangle 459"/>
            <p:cNvSpPr>
              <a:spLocks noChangeArrowheads="1"/>
            </p:cNvSpPr>
            <p:nvPr/>
          </p:nvSpPr>
          <p:spPr bwMode="auto">
            <a:xfrm>
              <a:off x="4106"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86" name="Rectangle 460"/>
            <p:cNvSpPr>
              <a:spLocks noChangeArrowheads="1"/>
            </p:cNvSpPr>
            <p:nvPr/>
          </p:nvSpPr>
          <p:spPr bwMode="auto">
            <a:xfrm>
              <a:off x="4415"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87" name="Rectangle 461"/>
            <p:cNvSpPr>
              <a:spLocks noChangeArrowheads="1"/>
            </p:cNvSpPr>
            <p:nvPr/>
          </p:nvSpPr>
          <p:spPr bwMode="auto">
            <a:xfrm>
              <a:off x="4724"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88" name="Rectangle 462"/>
            <p:cNvSpPr>
              <a:spLocks noChangeArrowheads="1"/>
            </p:cNvSpPr>
            <p:nvPr/>
          </p:nvSpPr>
          <p:spPr bwMode="auto">
            <a:xfrm>
              <a:off x="5033"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489" name="Rectangle 463"/>
            <p:cNvSpPr>
              <a:spLocks noChangeArrowheads="1"/>
            </p:cNvSpPr>
            <p:nvPr/>
          </p:nvSpPr>
          <p:spPr bwMode="auto">
            <a:xfrm>
              <a:off x="5342" y="3222"/>
              <a:ext cx="310" cy="310"/>
            </a:xfrm>
            <a:prstGeom prst="rect">
              <a:avLst/>
            </a:prstGeom>
            <a:solidFill>
              <a:srgbClr val="E5FFFF"/>
            </a:solidFill>
            <a:ln w="12700">
              <a:solidFill>
                <a:schemeClr val="tx1"/>
              </a:solidFill>
              <a:miter lim="800000"/>
              <a:headEnd/>
              <a:tailEnd/>
            </a:ln>
          </p:spPr>
          <p:txBody>
            <a:bodyPr wrap="none" anchor="ctr"/>
            <a:lstStyle/>
            <a:p>
              <a:endParaRPr lang="en-US" dirty="0"/>
            </a:p>
          </p:txBody>
        </p:sp>
      </p:grpSp>
      <p:sp>
        <p:nvSpPr>
          <p:cNvPr id="1490" name="Text Box 785"/>
          <p:cNvSpPr txBox="1">
            <a:spLocks noChangeArrowheads="1"/>
          </p:cNvSpPr>
          <p:nvPr/>
        </p:nvSpPr>
        <p:spPr bwMode="auto">
          <a:xfrm>
            <a:off x="5776913" y="1241425"/>
            <a:ext cx="2684004" cy="369332"/>
          </a:xfrm>
          <a:prstGeom prst="rect">
            <a:avLst/>
          </a:prstGeom>
          <a:noFill/>
          <a:ln w="12700">
            <a:noFill/>
            <a:miter lim="800000"/>
            <a:headEnd/>
            <a:tailEnd/>
          </a:ln>
        </p:spPr>
        <p:txBody>
          <a:bodyPr wrap="none">
            <a:spAutoFit/>
          </a:bodyPr>
          <a:lstStyle/>
          <a:p>
            <a:pPr algn="ctr"/>
            <a:r>
              <a:rPr lang="en-IE" dirty="0"/>
              <a:t>Processed Image (Dilation)</a:t>
            </a:r>
            <a:endParaRPr lang="en-US" dirty="0"/>
          </a:p>
        </p:txBody>
      </p:sp>
      <p:sp>
        <p:nvSpPr>
          <p:cNvPr id="1495" name="Rectangle 412"/>
          <p:cNvSpPr>
            <a:spLocks noChangeArrowheads="1"/>
          </p:cNvSpPr>
          <p:nvPr/>
        </p:nvSpPr>
        <p:spPr bwMode="auto">
          <a:xfrm>
            <a:off x="7272000" y="1571612"/>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2194" name="Rectangle 412"/>
          <p:cNvSpPr>
            <a:spLocks noChangeArrowheads="1"/>
          </p:cNvSpPr>
          <p:nvPr/>
        </p:nvSpPr>
        <p:spPr bwMode="auto">
          <a:xfrm>
            <a:off x="7272000" y="2079619"/>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2195" name="Rectangle 412"/>
          <p:cNvSpPr>
            <a:spLocks noChangeArrowheads="1"/>
          </p:cNvSpPr>
          <p:nvPr/>
        </p:nvSpPr>
        <p:spPr bwMode="auto">
          <a:xfrm>
            <a:off x="6768000" y="2079618"/>
            <a:ext cx="492125" cy="46800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2196" name="Rectangle 412"/>
          <p:cNvSpPr>
            <a:spLocks noChangeArrowheads="1"/>
          </p:cNvSpPr>
          <p:nvPr/>
        </p:nvSpPr>
        <p:spPr bwMode="auto">
          <a:xfrm>
            <a:off x="7740000" y="207167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2197" name="Rectangle 412"/>
          <p:cNvSpPr>
            <a:spLocks noChangeArrowheads="1"/>
          </p:cNvSpPr>
          <p:nvPr/>
        </p:nvSpPr>
        <p:spPr bwMode="auto">
          <a:xfrm>
            <a:off x="7272000" y="257968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2198" name="Rectangle 412"/>
          <p:cNvSpPr>
            <a:spLocks noChangeArrowheads="1"/>
          </p:cNvSpPr>
          <p:nvPr/>
        </p:nvSpPr>
        <p:spPr bwMode="auto">
          <a:xfrm>
            <a:off x="5796000" y="352800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2199" name="Rectangle 412"/>
          <p:cNvSpPr>
            <a:spLocks noChangeArrowheads="1"/>
          </p:cNvSpPr>
          <p:nvPr/>
        </p:nvSpPr>
        <p:spPr bwMode="auto">
          <a:xfrm>
            <a:off x="5794387" y="400844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2200" name="Rectangle 412"/>
          <p:cNvSpPr>
            <a:spLocks noChangeArrowheads="1"/>
          </p:cNvSpPr>
          <p:nvPr/>
        </p:nvSpPr>
        <p:spPr bwMode="auto">
          <a:xfrm>
            <a:off x="5294321" y="400844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2201" name="Rectangle 412"/>
          <p:cNvSpPr>
            <a:spLocks noChangeArrowheads="1"/>
          </p:cNvSpPr>
          <p:nvPr/>
        </p:nvSpPr>
        <p:spPr bwMode="auto">
          <a:xfrm>
            <a:off x="6294453" y="4000504"/>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2202" name="Rectangle 412"/>
          <p:cNvSpPr>
            <a:spLocks noChangeArrowheads="1"/>
          </p:cNvSpPr>
          <p:nvPr/>
        </p:nvSpPr>
        <p:spPr bwMode="auto">
          <a:xfrm>
            <a:off x="5796000" y="4508511"/>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86" name="Rectangle 10"/>
          <p:cNvSpPr>
            <a:spLocks noChangeArrowheads="1"/>
          </p:cNvSpPr>
          <p:nvPr/>
        </p:nvSpPr>
        <p:spPr bwMode="auto">
          <a:xfrm>
            <a:off x="3825875"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87" name="Rectangle 18"/>
          <p:cNvSpPr>
            <a:spLocks noChangeArrowheads="1"/>
          </p:cNvSpPr>
          <p:nvPr/>
        </p:nvSpPr>
        <p:spPr bwMode="auto">
          <a:xfrm>
            <a:off x="3825875" y="207645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88" name="Rectangle 26"/>
          <p:cNvSpPr>
            <a:spLocks noChangeArrowheads="1"/>
          </p:cNvSpPr>
          <p:nvPr/>
        </p:nvSpPr>
        <p:spPr bwMode="auto">
          <a:xfrm>
            <a:off x="3825875" y="255746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89" name="Rectangle 34"/>
          <p:cNvSpPr>
            <a:spLocks noChangeArrowheads="1"/>
          </p:cNvSpPr>
          <p:nvPr/>
        </p:nvSpPr>
        <p:spPr bwMode="auto">
          <a:xfrm>
            <a:off x="3825875"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90" name="Rectangle 42"/>
          <p:cNvSpPr>
            <a:spLocks noChangeArrowheads="1"/>
          </p:cNvSpPr>
          <p:nvPr/>
        </p:nvSpPr>
        <p:spPr bwMode="auto">
          <a:xfrm>
            <a:off x="3825875"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91" name="Rectangle 50"/>
          <p:cNvSpPr>
            <a:spLocks noChangeArrowheads="1"/>
          </p:cNvSpPr>
          <p:nvPr/>
        </p:nvSpPr>
        <p:spPr bwMode="auto">
          <a:xfrm>
            <a:off x="3825875"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92" name="Rectangle 58"/>
          <p:cNvSpPr>
            <a:spLocks noChangeArrowheads="1"/>
          </p:cNvSpPr>
          <p:nvPr/>
        </p:nvSpPr>
        <p:spPr bwMode="auto">
          <a:xfrm>
            <a:off x="3825875"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93" name="Rectangle 66"/>
          <p:cNvSpPr>
            <a:spLocks noChangeArrowheads="1"/>
          </p:cNvSpPr>
          <p:nvPr/>
        </p:nvSpPr>
        <p:spPr bwMode="auto">
          <a:xfrm>
            <a:off x="3825875"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94" name="Rectangle 4"/>
          <p:cNvSpPr>
            <a:spLocks noChangeArrowheads="1"/>
          </p:cNvSpPr>
          <p:nvPr/>
        </p:nvSpPr>
        <p:spPr bwMode="auto">
          <a:xfrm>
            <a:off x="390525"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95" name="Rectangle 5"/>
          <p:cNvSpPr>
            <a:spLocks noChangeArrowheads="1"/>
          </p:cNvSpPr>
          <p:nvPr/>
        </p:nvSpPr>
        <p:spPr bwMode="auto">
          <a:xfrm>
            <a:off x="882650"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96" name="Rectangle 6"/>
          <p:cNvSpPr>
            <a:spLocks noChangeArrowheads="1"/>
          </p:cNvSpPr>
          <p:nvPr/>
        </p:nvSpPr>
        <p:spPr bwMode="auto">
          <a:xfrm>
            <a:off x="1373188"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97" name="Rectangle 7"/>
          <p:cNvSpPr>
            <a:spLocks noChangeArrowheads="1"/>
          </p:cNvSpPr>
          <p:nvPr/>
        </p:nvSpPr>
        <p:spPr bwMode="auto">
          <a:xfrm>
            <a:off x="1863725"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98" name="Rectangle 8"/>
          <p:cNvSpPr>
            <a:spLocks noChangeArrowheads="1"/>
          </p:cNvSpPr>
          <p:nvPr/>
        </p:nvSpPr>
        <p:spPr bwMode="auto">
          <a:xfrm>
            <a:off x="2354263" y="1585913"/>
            <a:ext cx="492125" cy="492125"/>
          </a:xfrm>
          <a:prstGeom prst="rect">
            <a:avLst/>
          </a:prstGeom>
          <a:noFill/>
          <a:ln w="12700">
            <a:solidFill>
              <a:schemeClr val="tx1"/>
            </a:solidFill>
            <a:miter lim="800000"/>
            <a:headEnd/>
            <a:tailEnd/>
          </a:ln>
        </p:spPr>
        <p:txBody>
          <a:bodyPr wrap="none" anchor="ctr"/>
          <a:lstStyle/>
          <a:p>
            <a:endParaRPr lang="en-US"/>
          </a:p>
        </p:txBody>
      </p:sp>
      <p:sp>
        <p:nvSpPr>
          <p:cNvPr id="799" name="Rectangle 9"/>
          <p:cNvSpPr>
            <a:spLocks noChangeArrowheads="1"/>
          </p:cNvSpPr>
          <p:nvPr/>
        </p:nvSpPr>
        <p:spPr bwMode="auto">
          <a:xfrm>
            <a:off x="2844800" y="1585913"/>
            <a:ext cx="492125" cy="492125"/>
          </a:xfrm>
          <a:prstGeom prst="rect">
            <a:avLst/>
          </a:prstGeom>
          <a:noFill/>
          <a:ln w="12700">
            <a:solidFill>
              <a:schemeClr val="tx1"/>
            </a:solidFill>
            <a:miter lim="800000"/>
            <a:headEnd/>
            <a:tailEnd/>
          </a:ln>
        </p:spPr>
        <p:txBody>
          <a:bodyPr wrap="none" anchor="ctr"/>
          <a:lstStyle/>
          <a:p>
            <a:endParaRPr lang="en-US"/>
          </a:p>
        </p:txBody>
      </p:sp>
      <p:sp>
        <p:nvSpPr>
          <p:cNvPr id="800" name="Rectangle 10"/>
          <p:cNvSpPr>
            <a:spLocks noChangeArrowheads="1"/>
          </p:cNvSpPr>
          <p:nvPr/>
        </p:nvSpPr>
        <p:spPr bwMode="auto">
          <a:xfrm>
            <a:off x="3335338" y="1585913"/>
            <a:ext cx="492125" cy="492125"/>
          </a:xfrm>
          <a:prstGeom prst="rect">
            <a:avLst/>
          </a:prstGeom>
          <a:noFill/>
          <a:ln w="12700">
            <a:solidFill>
              <a:schemeClr val="tx1"/>
            </a:solidFill>
            <a:miter lim="800000"/>
            <a:headEnd/>
            <a:tailEnd/>
          </a:ln>
        </p:spPr>
        <p:txBody>
          <a:bodyPr wrap="none" anchor="ctr"/>
          <a:lstStyle/>
          <a:p>
            <a:endParaRPr lang="en-US"/>
          </a:p>
        </p:txBody>
      </p:sp>
      <p:sp>
        <p:nvSpPr>
          <p:cNvPr id="801" name="Rectangle 12"/>
          <p:cNvSpPr>
            <a:spLocks noChangeArrowheads="1"/>
          </p:cNvSpPr>
          <p:nvPr/>
        </p:nvSpPr>
        <p:spPr bwMode="auto">
          <a:xfrm>
            <a:off x="390525" y="2076450"/>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802" name="Rectangle 13"/>
          <p:cNvSpPr>
            <a:spLocks noChangeArrowheads="1"/>
          </p:cNvSpPr>
          <p:nvPr/>
        </p:nvSpPr>
        <p:spPr bwMode="auto">
          <a:xfrm>
            <a:off x="882650" y="2076450"/>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803" name="Rectangle 14"/>
          <p:cNvSpPr>
            <a:spLocks noChangeArrowheads="1"/>
          </p:cNvSpPr>
          <p:nvPr/>
        </p:nvSpPr>
        <p:spPr bwMode="auto">
          <a:xfrm>
            <a:off x="1373188" y="2076450"/>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804" name="Rectangle 15"/>
          <p:cNvSpPr>
            <a:spLocks noChangeArrowheads="1"/>
          </p:cNvSpPr>
          <p:nvPr/>
        </p:nvSpPr>
        <p:spPr bwMode="auto">
          <a:xfrm>
            <a:off x="1863725" y="2076450"/>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805" name="Rectangle 16"/>
          <p:cNvSpPr>
            <a:spLocks noChangeArrowheads="1"/>
          </p:cNvSpPr>
          <p:nvPr/>
        </p:nvSpPr>
        <p:spPr bwMode="auto">
          <a:xfrm>
            <a:off x="2354263" y="2076450"/>
            <a:ext cx="492125" cy="492125"/>
          </a:xfrm>
          <a:prstGeom prst="rect">
            <a:avLst/>
          </a:prstGeom>
          <a:noFill/>
          <a:ln w="12700">
            <a:solidFill>
              <a:schemeClr val="tx1"/>
            </a:solidFill>
            <a:miter lim="800000"/>
            <a:headEnd/>
            <a:tailEnd/>
          </a:ln>
        </p:spPr>
        <p:txBody>
          <a:bodyPr wrap="none" anchor="ctr"/>
          <a:lstStyle/>
          <a:p>
            <a:endParaRPr lang="en-US"/>
          </a:p>
        </p:txBody>
      </p:sp>
      <p:sp>
        <p:nvSpPr>
          <p:cNvPr id="806" name="Rectangle 17"/>
          <p:cNvSpPr>
            <a:spLocks noChangeArrowheads="1"/>
          </p:cNvSpPr>
          <p:nvPr/>
        </p:nvSpPr>
        <p:spPr bwMode="auto">
          <a:xfrm>
            <a:off x="2844800" y="207645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807" name="Rectangle 18"/>
          <p:cNvSpPr>
            <a:spLocks noChangeArrowheads="1"/>
          </p:cNvSpPr>
          <p:nvPr/>
        </p:nvSpPr>
        <p:spPr bwMode="auto">
          <a:xfrm>
            <a:off x="3335338" y="2076450"/>
            <a:ext cx="492125" cy="492125"/>
          </a:xfrm>
          <a:prstGeom prst="rect">
            <a:avLst/>
          </a:prstGeom>
          <a:noFill/>
          <a:ln w="12700">
            <a:solidFill>
              <a:schemeClr val="tx1"/>
            </a:solidFill>
            <a:miter lim="800000"/>
            <a:headEnd/>
            <a:tailEnd/>
          </a:ln>
        </p:spPr>
        <p:txBody>
          <a:bodyPr wrap="none" anchor="ctr"/>
          <a:lstStyle/>
          <a:p>
            <a:endParaRPr lang="en-US"/>
          </a:p>
        </p:txBody>
      </p:sp>
      <p:sp>
        <p:nvSpPr>
          <p:cNvPr id="808" name="Rectangle 20"/>
          <p:cNvSpPr>
            <a:spLocks noChangeArrowheads="1"/>
          </p:cNvSpPr>
          <p:nvPr/>
        </p:nvSpPr>
        <p:spPr bwMode="auto">
          <a:xfrm>
            <a:off x="390525" y="2557463"/>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809" name="Rectangle 21"/>
          <p:cNvSpPr>
            <a:spLocks noChangeArrowheads="1"/>
          </p:cNvSpPr>
          <p:nvPr/>
        </p:nvSpPr>
        <p:spPr bwMode="auto">
          <a:xfrm>
            <a:off x="882650" y="2557463"/>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810" name="Rectangle 22"/>
          <p:cNvSpPr>
            <a:spLocks noChangeArrowheads="1"/>
          </p:cNvSpPr>
          <p:nvPr/>
        </p:nvSpPr>
        <p:spPr bwMode="auto">
          <a:xfrm>
            <a:off x="1373188" y="2557463"/>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811" name="Rectangle 23"/>
          <p:cNvSpPr>
            <a:spLocks noChangeArrowheads="1"/>
          </p:cNvSpPr>
          <p:nvPr/>
        </p:nvSpPr>
        <p:spPr bwMode="auto">
          <a:xfrm>
            <a:off x="1863725" y="2557463"/>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812" name="Rectangle 24"/>
          <p:cNvSpPr>
            <a:spLocks noChangeArrowheads="1"/>
          </p:cNvSpPr>
          <p:nvPr/>
        </p:nvSpPr>
        <p:spPr bwMode="auto">
          <a:xfrm>
            <a:off x="2354263" y="2557463"/>
            <a:ext cx="492125" cy="492125"/>
          </a:xfrm>
          <a:prstGeom prst="rect">
            <a:avLst/>
          </a:prstGeom>
          <a:noFill/>
          <a:ln w="12700">
            <a:solidFill>
              <a:schemeClr val="tx1"/>
            </a:solidFill>
            <a:miter lim="800000"/>
            <a:headEnd/>
            <a:tailEnd/>
          </a:ln>
        </p:spPr>
        <p:txBody>
          <a:bodyPr wrap="none" anchor="ctr"/>
          <a:lstStyle/>
          <a:p>
            <a:endParaRPr lang="en-US"/>
          </a:p>
        </p:txBody>
      </p:sp>
      <p:sp>
        <p:nvSpPr>
          <p:cNvPr id="813" name="Rectangle 25"/>
          <p:cNvSpPr>
            <a:spLocks noChangeArrowheads="1"/>
          </p:cNvSpPr>
          <p:nvPr/>
        </p:nvSpPr>
        <p:spPr bwMode="auto">
          <a:xfrm>
            <a:off x="2844800" y="2557463"/>
            <a:ext cx="492125" cy="492125"/>
          </a:xfrm>
          <a:prstGeom prst="rect">
            <a:avLst/>
          </a:prstGeom>
          <a:noFill/>
          <a:ln w="12700">
            <a:solidFill>
              <a:schemeClr val="tx1"/>
            </a:solidFill>
            <a:miter lim="800000"/>
            <a:headEnd/>
            <a:tailEnd/>
          </a:ln>
        </p:spPr>
        <p:txBody>
          <a:bodyPr wrap="none" anchor="ctr"/>
          <a:lstStyle/>
          <a:p>
            <a:endParaRPr lang="en-US"/>
          </a:p>
        </p:txBody>
      </p:sp>
      <p:sp>
        <p:nvSpPr>
          <p:cNvPr id="814" name="Rectangle 26"/>
          <p:cNvSpPr>
            <a:spLocks noChangeArrowheads="1"/>
          </p:cNvSpPr>
          <p:nvPr/>
        </p:nvSpPr>
        <p:spPr bwMode="auto">
          <a:xfrm>
            <a:off x="3335338" y="2557463"/>
            <a:ext cx="492125" cy="492125"/>
          </a:xfrm>
          <a:prstGeom prst="rect">
            <a:avLst/>
          </a:prstGeom>
          <a:noFill/>
          <a:ln w="12700">
            <a:solidFill>
              <a:schemeClr val="tx1"/>
            </a:solidFill>
            <a:miter lim="800000"/>
            <a:headEnd/>
            <a:tailEnd/>
          </a:ln>
        </p:spPr>
        <p:txBody>
          <a:bodyPr wrap="none" anchor="ctr"/>
          <a:lstStyle/>
          <a:p>
            <a:endParaRPr lang="en-US"/>
          </a:p>
        </p:txBody>
      </p:sp>
      <p:sp>
        <p:nvSpPr>
          <p:cNvPr id="815" name="Rectangle 28"/>
          <p:cNvSpPr>
            <a:spLocks noChangeArrowheads="1"/>
          </p:cNvSpPr>
          <p:nvPr/>
        </p:nvSpPr>
        <p:spPr bwMode="auto">
          <a:xfrm>
            <a:off x="390525" y="3048000"/>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816" name="Rectangle 29"/>
          <p:cNvSpPr>
            <a:spLocks noChangeArrowheads="1"/>
          </p:cNvSpPr>
          <p:nvPr/>
        </p:nvSpPr>
        <p:spPr bwMode="auto">
          <a:xfrm>
            <a:off x="882650" y="3048000"/>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817" name="Rectangle 30"/>
          <p:cNvSpPr>
            <a:spLocks noChangeArrowheads="1"/>
          </p:cNvSpPr>
          <p:nvPr/>
        </p:nvSpPr>
        <p:spPr bwMode="auto">
          <a:xfrm>
            <a:off x="1373188" y="3048000"/>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818" name="Rectangle 31"/>
          <p:cNvSpPr>
            <a:spLocks noChangeArrowheads="1"/>
          </p:cNvSpPr>
          <p:nvPr/>
        </p:nvSpPr>
        <p:spPr bwMode="auto">
          <a:xfrm>
            <a:off x="1863725" y="3048000"/>
            <a:ext cx="492125" cy="492125"/>
          </a:xfrm>
          <a:prstGeom prst="rect">
            <a:avLst/>
          </a:prstGeom>
          <a:noFill/>
          <a:ln w="12700">
            <a:solidFill>
              <a:schemeClr val="tx1"/>
            </a:solidFill>
            <a:miter lim="800000"/>
            <a:headEnd/>
            <a:tailEnd/>
          </a:ln>
        </p:spPr>
        <p:txBody>
          <a:bodyPr wrap="none" anchor="ctr"/>
          <a:lstStyle/>
          <a:p>
            <a:endParaRPr lang="en-US"/>
          </a:p>
        </p:txBody>
      </p:sp>
      <p:sp>
        <p:nvSpPr>
          <p:cNvPr id="819" name="Rectangle 32"/>
          <p:cNvSpPr>
            <a:spLocks noChangeArrowheads="1"/>
          </p:cNvSpPr>
          <p:nvPr/>
        </p:nvSpPr>
        <p:spPr bwMode="auto">
          <a:xfrm>
            <a:off x="2354263" y="3048000"/>
            <a:ext cx="492125" cy="492125"/>
          </a:xfrm>
          <a:prstGeom prst="rect">
            <a:avLst/>
          </a:prstGeom>
          <a:noFill/>
          <a:ln w="12700">
            <a:solidFill>
              <a:schemeClr val="tx1"/>
            </a:solidFill>
            <a:miter lim="800000"/>
            <a:headEnd/>
            <a:tailEnd/>
          </a:ln>
        </p:spPr>
        <p:txBody>
          <a:bodyPr wrap="none" anchor="ctr"/>
          <a:lstStyle/>
          <a:p>
            <a:endParaRPr lang="en-US"/>
          </a:p>
        </p:txBody>
      </p:sp>
      <p:sp>
        <p:nvSpPr>
          <p:cNvPr id="820" name="Rectangle 33"/>
          <p:cNvSpPr>
            <a:spLocks noChangeArrowheads="1"/>
          </p:cNvSpPr>
          <p:nvPr/>
        </p:nvSpPr>
        <p:spPr bwMode="auto">
          <a:xfrm>
            <a:off x="2844800"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821" name="Rectangle 34"/>
          <p:cNvSpPr>
            <a:spLocks noChangeArrowheads="1"/>
          </p:cNvSpPr>
          <p:nvPr/>
        </p:nvSpPr>
        <p:spPr bwMode="auto">
          <a:xfrm>
            <a:off x="3335338"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822" name="Rectangle 36"/>
          <p:cNvSpPr>
            <a:spLocks noChangeArrowheads="1"/>
          </p:cNvSpPr>
          <p:nvPr/>
        </p:nvSpPr>
        <p:spPr bwMode="auto">
          <a:xfrm>
            <a:off x="390525"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823" name="Rectangle 37"/>
          <p:cNvSpPr>
            <a:spLocks noChangeArrowheads="1"/>
          </p:cNvSpPr>
          <p:nvPr/>
        </p:nvSpPr>
        <p:spPr bwMode="auto">
          <a:xfrm>
            <a:off x="882650" y="3532188"/>
            <a:ext cx="492125" cy="492125"/>
          </a:xfrm>
          <a:prstGeom prst="rect">
            <a:avLst/>
          </a:prstGeom>
          <a:noFill/>
          <a:ln w="12700">
            <a:solidFill>
              <a:schemeClr val="tx1"/>
            </a:solidFill>
            <a:miter lim="800000"/>
            <a:headEnd/>
            <a:tailEnd/>
          </a:ln>
        </p:spPr>
        <p:txBody>
          <a:bodyPr wrap="none" anchor="ctr"/>
          <a:lstStyle/>
          <a:p>
            <a:endParaRPr lang="en-US"/>
          </a:p>
        </p:txBody>
      </p:sp>
      <p:sp>
        <p:nvSpPr>
          <p:cNvPr id="824" name="Rectangle 38"/>
          <p:cNvSpPr>
            <a:spLocks noChangeArrowheads="1"/>
          </p:cNvSpPr>
          <p:nvPr/>
        </p:nvSpPr>
        <p:spPr bwMode="auto">
          <a:xfrm>
            <a:off x="1373188" y="3532188"/>
            <a:ext cx="492125" cy="492125"/>
          </a:xfrm>
          <a:prstGeom prst="rect">
            <a:avLst/>
          </a:prstGeom>
          <a:noFill/>
          <a:ln w="12700">
            <a:solidFill>
              <a:schemeClr val="tx1"/>
            </a:solidFill>
            <a:miter lim="800000"/>
            <a:headEnd/>
            <a:tailEnd/>
          </a:ln>
        </p:spPr>
        <p:txBody>
          <a:bodyPr wrap="none" anchor="ctr"/>
          <a:lstStyle/>
          <a:p>
            <a:endParaRPr lang="en-US"/>
          </a:p>
        </p:txBody>
      </p:sp>
      <p:sp>
        <p:nvSpPr>
          <p:cNvPr id="825" name="Rectangle 39"/>
          <p:cNvSpPr>
            <a:spLocks noChangeArrowheads="1"/>
          </p:cNvSpPr>
          <p:nvPr/>
        </p:nvSpPr>
        <p:spPr bwMode="auto">
          <a:xfrm>
            <a:off x="1863725" y="3532188"/>
            <a:ext cx="492125" cy="492125"/>
          </a:xfrm>
          <a:prstGeom prst="rect">
            <a:avLst/>
          </a:prstGeom>
          <a:noFill/>
          <a:ln w="12700">
            <a:solidFill>
              <a:schemeClr val="tx1"/>
            </a:solidFill>
            <a:miter lim="800000"/>
            <a:headEnd/>
            <a:tailEnd/>
          </a:ln>
        </p:spPr>
        <p:txBody>
          <a:bodyPr wrap="none" anchor="ctr"/>
          <a:lstStyle/>
          <a:p>
            <a:endParaRPr lang="en-US"/>
          </a:p>
        </p:txBody>
      </p:sp>
      <p:sp>
        <p:nvSpPr>
          <p:cNvPr id="826" name="Rectangle 40"/>
          <p:cNvSpPr>
            <a:spLocks noChangeArrowheads="1"/>
          </p:cNvSpPr>
          <p:nvPr/>
        </p:nvSpPr>
        <p:spPr bwMode="auto">
          <a:xfrm>
            <a:off x="2354263"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827" name="Rectangle 41"/>
          <p:cNvSpPr>
            <a:spLocks noChangeArrowheads="1"/>
          </p:cNvSpPr>
          <p:nvPr/>
        </p:nvSpPr>
        <p:spPr bwMode="auto">
          <a:xfrm>
            <a:off x="2844800"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828" name="Rectangle 42"/>
          <p:cNvSpPr>
            <a:spLocks noChangeArrowheads="1"/>
          </p:cNvSpPr>
          <p:nvPr/>
        </p:nvSpPr>
        <p:spPr bwMode="auto">
          <a:xfrm>
            <a:off x="3335338"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829" name="Rectangle 44"/>
          <p:cNvSpPr>
            <a:spLocks noChangeArrowheads="1"/>
          </p:cNvSpPr>
          <p:nvPr/>
        </p:nvSpPr>
        <p:spPr bwMode="auto">
          <a:xfrm>
            <a:off x="390525"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830" name="Rectangle 45"/>
          <p:cNvSpPr>
            <a:spLocks noChangeArrowheads="1"/>
          </p:cNvSpPr>
          <p:nvPr/>
        </p:nvSpPr>
        <p:spPr bwMode="auto">
          <a:xfrm>
            <a:off x="882650" y="4022725"/>
            <a:ext cx="492125" cy="492125"/>
          </a:xfrm>
          <a:prstGeom prst="rect">
            <a:avLst/>
          </a:prstGeom>
          <a:noFill/>
          <a:ln w="12700">
            <a:solidFill>
              <a:schemeClr val="tx1"/>
            </a:solidFill>
            <a:miter lim="800000"/>
            <a:headEnd/>
            <a:tailEnd/>
          </a:ln>
        </p:spPr>
        <p:txBody>
          <a:bodyPr wrap="none" anchor="ctr"/>
          <a:lstStyle/>
          <a:p>
            <a:endParaRPr lang="en-US"/>
          </a:p>
        </p:txBody>
      </p:sp>
      <p:sp>
        <p:nvSpPr>
          <p:cNvPr id="831" name="Rectangle 46"/>
          <p:cNvSpPr>
            <a:spLocks noChangeArrowheads="1"/>
          </p:cNvSpPr>
          <p:nvPr/>
        </p:nvSpPr>
        <p:spPr bwMode="auto">
          <a:xfrm>
            <a:off x="1373188" y="402272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832" name="Rectangle 47"/>
          <p:cNvSpPr>
            <a:spLocks noChangeArrowheads="1"/>
          </p:cNvSpPr>
          <p:nvPr/>
        </p:nvSpPr>
        <p:spPr bwMode="auto">
          <a:xfrm>
            <a:off x="1863725" y="4022725"/>
            <a:ext cx="492125" cy="492125"/>
          </a:xfrm>
          <a:prstGeom prst="rect">
            <a:avLst/>
          </a:prstGeom>
          <a:noFill/>
          <a:ln w="12700">
            <a:solidFill>
              <a:schemeClr val="tx1"/>
            </a:solidFill>
            <a:miter lim="800000"/>
            <a:headEnd/>
            <a:tailEnd/>
          </a:ln>
        </p:spPr>
        <p:txBody>
          <a:bodyPr wrap="none" anchor="ctr"/>
          <a:lstStyle/>
          <a:p>
            <a:endParaRPr lang="en-US"/>
          </a:p>
        </p:txBody>
      </p:sp>
      <p:sp>
        <p:nvSpPr>
          <p:cNvPr id="833" name="Rectangle 48"/>
          <p:cNvSpPr>
            <a:spLocks noChangeArrowheads="1"/>
          </p:cNvSpPr>
          <p:nvPr/>
        </p:nvSpPr>
        <p:spPr bwMode="auto">
          <a:xfrm>
            <a:off x="2354263"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834" name="Rectangle 49"/>
          <p:cNvSpPr>
            <a:spLocks noChangeArrowheads="1"/>
          </p:cNvSpPr>
          <p:nvPr/>
        </p:nvSpPr>
        <p:spPr bwMode="auto">
          <a:xfrm>
            <a:off x="2844800"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835" name="Rectangle 50"/>
          <p:cNvSpPr>
            <a:spLocks noChangeArrowheads="1"/>
          </p:cNvSpPr>
          <p:nvPr/>
        </p:nvSpPr>
        <p:spPr bwMode="auto">
          <a:xfrm>
            <a:off x="3335338"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836" name="Rectangle 52"/>
          <p:cNvSpPr>
            <a:spLocks noChangeArrowheads="1"/>
          </p:cNvSpPr>
          <p:nvPr/>
        </p:nvSpPr>
        <p:spPr bwMode="auto">
          <a:xfrm>
            <a:off x="390525"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837" name="Rectangle 53"/>
          <p:cNvSpPr>
            <a:spLocks noChangeArrowheads="1"/>
          </p:cNvSpPr>
          <p:nvPr/>
        </p:nvSpPr>
        <p:spPr bwMode="auto">
          <a:xfrm>
            <a:off x="882650" y="4503738"/>
            <a:ext cx="492125" cy="492125"/>
          </a:xfrm>
          <a:prstGeom prst="rect">
            <a:avLst/>
          </a:prstGeom>
          <a:noFill/>
          <a:ln w="12700">
            <a:solidFill>
              <a:schemeClr val="tx1"/>
            </a:solidFill>
            <a:miter lim="800000"/>
            <a:headEnd/>
            <a:tailEnd/>
          </a:ln>
        </p:spPr>
        <p:txBody>
          <a:bodyPr wrap="none" anchor="ctr"/>
          <a:lstStyle/>
          <a:p>
            <a:endParaRPr lang="en-US"/>
          </a:p>
        </p:txBody>
      </p:sp>
      <p:sp>
        <p:nvSpPr>
          <p:cNvPr id="838" name="Rectangle 54"/>
          <p:cNvSpPr>
            <a:spLocks noChangeArrowheads="1"/>
          </p:cNvSpPr>
          <p:nvPr/>
        </p:nvSpPr>
        <p:spPr bwMode="auto">
          <a:xfrm>
            <a:off x="1373188" y="4503738"/>
            <a:ext cx="492125" cy="492125"/>
          </a:xfrm>
          <a:prstGeom prst="rect">
            <a:avLst/>
          </a:prstGeom>
          <a:noFill/>
          <a:ln w="12700">
            <a:solidFill>
              <a:schemeClr val="tx1"/>
            </a:solidFill>
            <a:miter lim="800000"/>
            <a:headEnd/>
            <a:tailEnd/>
          </a:ln>
        </p:spPr>
        <p:txBody>
          <a:bodyPr wrap="none" anchor="ctr"/>
          <a:lstStyle/>
          <a:p>
            <a:endParaRPr lang="en-US"/>
          </a:p>
        </p:txBody>
      </p:sp>
      <p:sp>
        <p:nvSpPr>
          <p:cNvPr id="839" name="Rectangle 55"/>
          <p:cNvSpPr>
            <a:spLocks noChangeArrowheads="1"/>
          </p:cNvSpPr>
          <p:nvPr/>
        </p:nvSpPr>
        <p:spPr bwMode="auto">
          <a:xfrm>
            <a:off x="1863725" y="4503738"/>
            <a:ext cx="492125" cy="492125"/>
          </a:xfrm>
          <a:prstGeom prst="rect">
            <a:avLst/>
          </a:prstGeom>
          <a:noFill/>
          <a:ln w="12700">
            <a:solidFill>
              <a:schemeClr val="tx1"/>
            </a:solidFill>
            <a:miter lim="800000"/>
            <a:headEnd/>
            <a:tailEnd/>
          </a:ln>
        </p:spPr>
        <p:txBody>
          <a:bodyPr wrap="none" anchor="ctr"/>
          <a:lstStyle/>
          <a:p>
            <a:endParaRPr lang="en-US"/>
          </a:p>
        </p:txBody>
      </p:sp>
      <p:sp>
        <p:nvSpPr>
          <p:cNvPr id="840" name="Rectangle 56"/>
          <p:cNvSpPr>
            <a:spLocks noChangeArrowheads="1"/>
          </p:cNvSpPr>
          <p:nvPr/>
        </p:nvSpPr>
        <p:spPr bwMode="auto">
          <a:xfrm>
            <a:off x="2354263"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841" name="Rectangle 57"/>
          <p:cNvSpPr>
            <a:spLocks noChangeArrowheads="1"/>
          </p:cNvSpPr>
          <p:nvPr/>
        </p:nvSpPr>
        <p:spPr bwMode="auto">
          <a:xfrm>
            <a:off x="2844800"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842" name="Rectangle 58"/>
          <p:cNvSpPr>
            <a:spLocks noChangeArrowheads="1"/>
          </p:cNvSpPr>
          <p:nvPr/>
        </p:nvSpPr>
        <p:spPr bwMode="auto">
          <a:xfrm>
            <a:off x="3335338"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843" name="Rectangle 60"/>
          <p:cNvSpPr>
            <a:spLocks noChangeArrowheads="1"/>
          </p:cNvSpPr>
          <p:nvPr/>
        </p:nvSpPr>
        <p:spPr bwMode="auto">
          <a:xfrm>
            <a:off x="390525"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844" name="Rectangle 61"/>
          <p:cNvSpPr>
            <a:spLocks noChangeArrowheads="1"/>
          </p:cNvSpPr>
          <p:nvPr/>
        </p:nvSpPr>
        <p:spPr bwMode="auto">
          <a:xfrm>
            <a:off x="882650"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845" name="Rectangle 62"/>
          <p:cNvSpPr>
            <a:spLocks noChangeArrowheads="1"/>
          </p:cNvSpPr>
          <p:nvPr/>
        </p:nvSpPr>
        <p:spPr bwMode="auto">
          <a:xfrm>
            <a:off x="1373188"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846" name="Rectangle 63"/>
          <p:cNvSpPr>
            <a:spLocks noChangeArrowheads="1"/>
          </p:cNvSpPr>
          <p:nvPr/>
        </p:nvSpPr>
        <p:spPr bwMode="auto">
          <a:xfrm>
            <a:off x="1863725"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847" name="Rectangle 64"/>
          <p:cNvSpPr>
            <a:spLocks noChangeArrowheads="1"/>
          </p:cNvSpPr>
          <p:nvPr/>
        </p:nvSpPr>
        <p:spPr bwMode="auto">
          <a:xfrm>
            <a:off x="2354263"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848" name="Rectangle 65"/>
          <p:cNvSpPr>
            <a:spLocks noChangeArrowheads="1"/>
          </p:cNvSpPr>
          <p:nvPr/>
        </p:nvSpPr>
        <p:spPr bwMode="auto">
          <a:xfrm>
            <a:off x="2844800"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849" name="Rectangle 66"/>
          <p:cNvSpPr>
            <a:spLocks noChangeArrowheads="1"/>
          </p:cNvSpPr>
          <p:nvPr/>
        </p:nvSpPr>
        <p:spPr bwMode="auto">
          <a:xfrm>
            <a:off x="3335338"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grpSp>
        <p:nvGrpSpPr>
          <p:cNvPr id="850" name="Group 68"/>
          <p:cNvGrpSpPr>
            <a:grpSpLocks/>
          </p:cNvGrpSpPr>
          <p:nvPr/>
        </p:nvGrpSpPr>
        <p:grpSpPr bwMode="auto">
          <a:xfrm>
            <a:off x="-87313" y="1584325"/>
            <a:ext cx="1474788" cy="1463675"/>
            <a:chOff x="262" y="1078"/>
            <a:chExt cx="929" cy="922"/>
          </a:xfrm>
        </p:grpSpPr>
        <p:sp>
          <p:nvSpPr>
            <p:cNvPr id="851" name="Rectangle 69"/>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852" name="Rectangle 70"/>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53" name="Rectangle 71"/>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854" name="Rectangle 72"/>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55" name="Rectangle 73"/>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56" name="Rectangle 74"/>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57" name="Rectangle 75"/>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858" name="Rectangle 76"/>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59" name="Rectangle 77"/>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860" name="Group 89"/>
          <p:cNvGrpSpPr>
            <a:grpSpLocks/>
          </p:cNvGrpSpPr>
          <p:nvPr/>
        </p:nvGrpSpPr>
        <p:grpSpPr bwMode="auto">
          <a:xfrm>
            <a:off x="400050" y="1584325"/>
            <a:ext cx="1474788" cy="1463675"/>
            <a:chOff x="262" y="1078"/>
            <a:chExt cx="929" cy="922"/>
          </a:xfrm>
        </p:grpSpPr>
        <p:sp>
          <p:nvSpPr>
            <p:cNvPr id="861" name="Rectangle 9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862" name="Rectangle 9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63" name="Rectangle 9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864" name="Rectangle 9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65" name="Rectangle 9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66" name="Rectangle 9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67" name="Rectangle 9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868" name="Rectangle 9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69" name="Rectangle 9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870" name="Group 99"/>
          <p:cNvGrpSpPr>
            <a:grpSpLocks/>
          </p:cNvGrpSpPr>
          <p:nvPr/>
        </p:nvGrpSpPr>
        <p:grpSpPr bwMode="auto">
          <a:xfrm>
            <a:off x="896938" y="1584325"/>
            <a:ext cx="1474787" cy="1463675"/>
            <a:chOff x="262" y="1078"/>
            <a:chExt cx="929" cy="922"/>
          </a:xfrm>
        </p:grpSpPr>
        <p:sp>
          <p:nvSpPr>
            <p:cNvPr id="871" name="Rectangle 10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872" name="Rectangle 10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73" name="Rectangle 10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874" name="Rectangle 10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75" name="Rectangle 10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76" name="Rectangle 10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77" name="Rectangle 10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878" name="Rectangle 10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79" name="Rectangle 10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880" name="Group 109"/>
          <p:cNvGrpSpPr>
            <a:grpSpLocks/>
          </p:cNvGrpSpPr>
          <p:nvPr/>
        </p:nvGrpSpPr>
        <p:grpSpPr bwMode="auto">
          <a:xfrm>
            <a:off x="1868488" y="1584325"/>
            <a:ext cx="1474787" cy="1463675"/>
            <a:chOff x="262" y="1078"/>
            <a:chExt cx="929" cy="922"/>
          </a:xfrm>
        </p:grpSpPr>
        <p:sp>
          <p:nvSpPr>
            <p:cNvPr id="881" name="Rectangle 11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882" name="Rectangle 11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83" name="Rectangle 11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884" name="Rectangle 11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85" name="Rectangle 11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86" name="Rectangle 11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87" name="Rectangle 11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888" name="Rectangle 11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89" name="Rectangle 11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890" name="Group 119"/>
          <p:cNvGrpSpPr>
            <a:grpSpLocks/>
          </p:cNvGrpSpPr>
          <p:nvPr/>
        </p:nvGrpSpPr>
        <p:grpSpPr bwMode="auto">
          <a:xfrm>
            <a:off x="2360613" y="1584325"/>
            <a:ext cx="1474787" cy="1463675"/>
            <a:chOff x="262" y="1078"/>
            <a:chExt cx="929" cy="922"/>
          </a:xfrm>
        </p:grpSpPr>
        <p:sp>
          <p:nvSpPr>
            <p:cNvPr id="891" name="Rectangle 12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892" name="Rectangle 12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93" name="Rectangle 12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894" name="Rectangle 12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95" name="Rectangle 12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96" name="Rectangle 12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97" name="Rectangle 12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898" name="Rectangle 12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899" name="Rectangle 12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900" name="Group 129"/>
          <p:cNvGrpSpPr>
            <a:grpSpLocks/>
          </p:cNvGrpSpPr>
          <p:nvPr/>
        </p:nvGrpSpPr>
        <p:grpSpPr bwMode="auto">
          <a:xfrm>
            <a:off x="2838450" y="1584325"/>
            <a:ext cx="1474788" cy="1463675"/>
            <a:chOff x="262" y="1078"/>
            <a:chExt cx="929" cy="922"/>
          </a:xfrm>
        </p:grpSpPr>
        <p:sp>
          <p:nvSpPr>
            <p:cNvPr id="901" name="Rectangle 13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02" name="Rectangle 13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03" name="Rectangle 13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04" name="Rectangle 13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05" name="Rectangle 13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06" name="Rectangle 13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07" name="Rectangle 13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08" name="Rectangle 13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09" name="Rectangle 13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910" name="Group 139"/>
          <p:cNvGrpSpPr>
            <a:grpSpLocks/>
          </p:cNvGrpSpPr>
          <p:nvPr/>
        </p:nvGrpSpPr>
        <p:grpSpPr bwMode="auto">
          <a:xfrm>
            <a:off x="3330575" y="1584325"/>
            <a:ext cx="1474788" cy="1463675"/>
            <a:chOff x="262" y="1078"/>
            <a:chExt cx="929" cy="922"/>
          </a:xfrm>
        </p:grpSpPr>
        <p:sp>
          <p:nvSpPr>
            <p:cNvPr id="911" name="Rectangle 14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12" name="Rectangle 14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13" name="Rectangle 14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14" name="Rectangle 14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15" name="Rectangle 14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16" name="Rectangle 14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17" name="Rectangle 14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18" name="Rectangle 14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19" name="Rectangle 14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920" name="Group 149"/>
          <p:cNvGrpSpPr>
            <a:grpSpLocks/>
          </p:cNvGrpSpPr>
          <p:nvPr/>
        </p:nvGrpSpPr>
        <p:grpSpPr bwMode="auto">
          <a:xfrm>
            <a:off x="1393825" y="1584325"/>
            <a:ext cx="1474788" cy="1463675"/>
            <a:chOff x="262" y="1078"/>
            <a:chExt cx="929" cy="922"/>
          </a:xfrm>
        </p:grpSpPr>
        <p:sp>
          <p:nvSpPr>
            <p:cNvPr id="921" name="Rectangle 15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22" name="Rectangle 15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23" name="Rectangle 15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24" name="Rectangle 15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25" name="Rectangle 15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26" name="Rectangle 15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27" name="Rectangle 15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28" name="Rectangle 15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29" name="Rectangle 15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930" name="Group 159"/>
          <p:cNvGrpSpPr>
            <a:grpSpLocks/>
          </p:cNvGrpSpPr>
          <p:nvPr/>
        </p:nvGrpSpPr>
        <p:grpSpPr bwMode="auto">
          <a:xfrm>
            <a:off x="-87313" y="1089025"/>
            <a:ext cx="1474788" cy="1463675"/>
            <a:chOff x="262" y="1078"/>
            <a:chExt cx="929" cy="922"/>
          </a:xfrm>
        </p:grpSpPr>
        <p:sp>
          <p:nvSpPr>
            <p:cNvPr id="931" name="Rectangle 16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32" name="Rectangle 16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33" name="Rectangle 16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34" name="Rectangle 16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35" name="Rectangle 16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36" name="Rectangle 16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37" name="Rectangle 16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38" name="Rectangle 16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39" name="Rectangle 16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940" name="Group 169"/>
          <p:cNvGrpSpPr>
            <a:grpSpLocks/>
          </p:cNvGrpSpPr>
          <p:nvPr/>
        </p:nvGrpSpPr>
        <p:grpSpPr bwMode="auto">
          <a:xfrm>
            <a:off x="400050" y="1089025"/>
            <a:ext cx="1474788" cy="1463675"/>
            <a:chOff x="262" y="1078"/>
            <a:chExt cx="929" cy="922"/>
          </a:xfrm>
        </p:grpSpPr>
        <p:sp>
          <p:nvSpPr>
            <p:cNvPr id="941" name="Rectangle 17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42" name="Rectangle 17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43" name="Rectangle 17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44" name="Rectangle 17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45" name="Rectangle 17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46" name="Rectangle 17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47" name="Rectangle 17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48" name="Rectangle 17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49" name="Rectangle 17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950" name="Group 179"/>
          <p:cNvGrpSpPr>
            <a:grpSpLocks/>
          </p:cNvGrpSpPr>
          <p:nvPr/>
        </p:nvGrpSpPr>
        <p:grpSpPr bwMode="auto">
          <a:xfrm>
            <a:off x="896938" y="1089025"/>
            <a:ext cx="1474787" cy="1463675"/>
            <a:chOff x="262" y="1078"/>
            <a:chExt cx="929" cy="922"/>
          </a:xfrm>
        </p:grpSpPr>
        <p:sp>
          <p:nvSpPr>
            <p:cNvPr id="951" name="Rectangle 18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52" name="Rectangle 18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53" name="Rectangle 18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54" name="Rectangle 18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55" name="Rectangle 18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56" name="Rectangle 18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57" name="Rectangle 18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58" name="Rectangle 18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59" name="Rectangle 18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960" name="Group 189"/>
          <p:cNvGrpSpPr>
            <a:grpSpLocks/>
          </p:cNvGrpSpPr>
          <p:nvPr/>
        </p:nvGrpSpPr>
        <p:grpSpPr bwMode="auto">
          <a:xfrm>
            <a:off x="1868488" y="1089025"/>
            <a:ext cx="1474787" cy="1463675"/>
            <a:chOff x="262" y="1078"/>
            <a:chExt cx="929" cy="922"/>
          </a:xfrm>
        </p:grpSpPr>
        <p:sp>
          <p:nvSpPr>
            <p:cNvPr id="961" name="Rectangle 19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62" name="Rectangle 19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63" name="Rectangle 19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64" name="Rectangle 19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65" name="Rectangle 19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66" name="Rectangle 19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67" name="Rectangle 19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68" name="Rectangle 19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69" name="Rectangle 19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970" name="Group 199"/>
          <p:cNvGrpSpPr>
            <a:grpSpLocks/>
          </p:cNvGrpSpPr>
          <p:nvPr/>
        </p:nvGrpSpPr>
        <p:grpSpPr bwMode="auto">
          <a:xfrm>
            <a:off x="2360613" y="1089025"/>
            <a:ext cx="1474787" cy="1463675"/>
            <a:chOff x="262" y="1078"/>
            <a:chExt cx="929" cy="922"/>
          </a:xfrm>
        </p:grpSpPr>
        <p:sp>
          <p:nvSpPr>
            <p:cNvPr id="971" name="Rectangle 20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72" name="Rectangle 20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73" name="Rectangle 20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74" name="Rectangle 20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75" name="Rectangle 20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76" name="Rectangle 20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77" name="Rectangle 20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78" name="Rectangle 20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79" name="Rectangle 20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980" name="Group 209"/>
          <p:cNvGrpSpPr>
            <a:grpSpLocks/>
          </p:cNvGrpSpPr>
          <p:nvPr/>
        </p:nvGrpSpPr>
        <p:grpSpPr bwMode="auto">
          <a:xfrm>
            <a:off x="2838450" y="1089025"/>
            <a:ext cx="1474788" cy="1463675"/>
            <a:chOff x="262" y="1078"/>
            <a:chExt cx="929" cy="922"/>
          </a:xfrm>
        </p:grpSpPr>
        <p:sp>
          <p:nvSpPr>
            <p:cNvPr id="981" name="Rectangle 21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82" name="Rectangle 21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83" name="Rectangle 21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84" name="Rectangle 21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85" name="Rectangle 21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86" name="Rectangle 21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87" name="Rectangle 21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88" name="Rectangle 21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89" name="Rectangle 21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990" name="Group 219"/>
          <p:cNvGrpSpPr>
            <a:grpSpLocks/>
          </p:cNvGrpSpPr>
          <p:nvPr/>
        </p:nvGrpSpPr>
        <p:grpSpPr bwMode="auto">
          <a:xfrm>
            <a:off x="3330575" y="1089025"/>
            <a:ext cx="1474788" cy="1463675"/>
            <a:chOff x="262" y="1078"/>
            <a:chExt cx="929" cy="922"/>
          </a:xfrm>
        </p:grpSpPr>
        <p:sp>
          <p:nvSpPr>
            <p:cNvPr id="991" name="Rectangle 22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92" name="Rectangle 22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93" name="Rectangle 22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94" name="Rectangle 22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95" name="Rectangle 22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96" name="Rectangle 22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97" name="Rectangle 22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998" name="Rectangle 22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999" name="Rectangle 22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000" name="Group 229"/>
          <p:cNvGrpSpPr>
            <a:grpSpLocks/>
          </p:cNvGrpSpPr>
          <p:nvPr/>
        </p:nvGrpSpPr>
        <p:grpSpPr bwMode="auto">
          <a:xfrm>
            <a:off x="1393825" y="1089025"/>
            <a:ext cx="1474788" cy="1463675"/>
            <a:chOff x="262" y="1078"/>
            <a:chExt cx="929" cy="922"/>
          </a:xfrm>
        </p:grpSpPr>
        <p:sp>
          <p:nvSpPr>
            <p:cNvPr id="1001" name="Rectangle 23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02" name="Rectangle 23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03" name="Rectangle 23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04" name="Rectangle 23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05" name="Rectangle 23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06" name="Rectangle 23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07" name="Rectangle 23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08" name="Rectangle 23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09" name="Rectangle 23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010" name="Group 239"/>
          <p:cNvGrpSpPr>
            <a:grpSpLocks/>
          </p:cNvGrpSpPr>
          <p:nvPr/>
        </p:nvGrpSpPr>
        <p:grpSpPr bwMode="auto">
          <a:xfrm>
            <a:off x="-87313" y="2082800"/>
            <a:ext cx="1474788" cy="1463675"/>
            <a:chOff x="262" y="1078"/>
            <a:chExt cx="929" cy="922"/>
          </a:xfrm>
        </p:grpSpPr>
        <p:sp>
          <p:nvSpPr>
            <p:cNvPr id="1011" name="Rectangle 24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12" name="Rectangle 24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13" name="Rectangle 24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14" name="Rectangle 24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15" name="Rectangle 24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16" name="Rectangle 24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17" name="Rectangle 24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18" name="Rectangle 24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19" name="Rectangle 24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020" name="Group 249"/>
          <p:cNvGrpSpPr>
            <a:grpSpLocks/>
          </p:cNvGrpSpPr>
          <p:nvPr/>
        </p:nvGrpSpPr>
        <p:grpSpPr bwMode="auto">
          <a:xfrm>
            <a:off x="400050" y="2082800"/>
            <a:ext cx="1474788" cy="1463675"/>
            <a:chOff x="262" y="1078"/>
            <a:chExt cx="929" cy="922"/>
          </a:xfrm>
        </p:grpSpPr>
        <p:sp>
          <p:nvSpPr>
            <p:cNvPr id="1021" name="Rectangle 25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22" name="Rectangle 25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23" name="Rectangle 25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24" name="Rectangle 25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25" name="Rectangle 25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26" name="Rectangle 25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27" name="Rectangle 25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28" name="Rectangle 25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29" name="Rectangle 25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030" name="Group 259"/>
          <p:cNvGrpSpPr>
            <a:grpSpLocks/>
          </p:cNvGrpSpPr>
          <p:nvPr/>
        </p:nvGrpSpPr>
        <p:grpSpPr bwMode="auto">
          <a:xfrm>
            <a:off x="896938" y="2082800"/>
            <a:ext cx="1474787" cy="1463675"/>
            <a:chOff x="262" y="1078"/>
            <a:chExt cx="929" cy="922"/>
          </a:xfrm>
        </p:grpSpPr>
        <p:sp>
          <p:nvSpPr>
            <p:cNvPr id="1031" name="Rectangle 26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32" name="Rectangle 26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33" name="Rectangle 26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34" name="Rectangle 26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35" name="Rectangle 26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36" name="Rectangle 26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37" name="Rectangle 26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38" name="Rectangle 26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39" name="Rectangle 26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040" name="Group 269"/>
          <p:cNvGrpSpPr>
            <a:grpSpLocks/>
          </p:cNvGrpSpPr>
          <p:nvPr/>
        </p:nvGrpSpPr>
        <p:grpSpPr bwMode="auto">
          <a:xfrm>
            <a:off x="1868488" y="2082800"/>
            <a:ext cx="1474787" cy="1463675"/>
            <a:chOff x="262" y="1078"/>
            <a:chExt cx="929" cy="922"/>
          </a:xfrm>
        </p:grpSpPr>
        <p:sp>
          <p:nvSpPr>
            <p:cNvPr id="1041" name="Rectangle 27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42" name="Rectangle 27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43" name="Rectangle 27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44" name="Rectangle 27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45" name="Rectangle 27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46" name="Rectangle 27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47" name="Rectangle 27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48" name="Rectangle 27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49" name="Rectangle 27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050" name="Group 279"/>
          <p:cNvGrpSpPr>
            <a:grpSpLocks/>
          </p:cNvGrpSpPr>
          <p:nvPr/>
        </p:nvGrpSpPr>
        <p:grpSpPr bwMode="auto">
          <a:xfrm>
            <a:off x="2360613" y="2082800"/>
            <a:ext cx="1474787" cy="1463675"/>
            <a:chOff x="262" y="1078"/>
            <a:chExt cx="929" cy="922"/>
          </a:xfrm>
        </p:grpSpPr>
        <p:sp>
          <p:nvSpPr>
            <p:cNvPr id="1051" name="Rectangle 28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52" name="Rectangle 28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53" name="Rectangle 28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54" name="Rectangle 28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55" name="Rectangle 28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56" name="Rectangle 28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57" name="Rectangle 28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58" name="Rectangle 28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59" name="Rectangle 28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060" name="Group 289"/>
          <p:cNvGrpSpPr>
            <a:grpSpLocks/>
          </p:cNvGrpSpPr>
          <p:nvPr/>
        </p:nvGrpSpPr>
        <p:grpSpPr bwMode="auto">
          <a:xfrm>
            <a:off x="2838450" y="2082800"/>
            <a:ext cx="1474788" cy="1463675"/>
            <a:chOff x="262" y="1078"/>
            <a:chExt cx="929" cy="922"/>
          </a:xfrm>
        </p:grpSpPr>
        <p:sp>
          <p:nvSpPr>
            <p:cNvPr id="1061" name="Rectangle 29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62" name="Rectangle 29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63" name="Rectangle 29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64" name="Rectangle 29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65" name="Rectangle 29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66" name="Rectangle 29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67" name="Rectangle 29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68" name="Rectangle 29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69" name="Rectangle 29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070" name="Group 299"/>
          <p:cNvGrpSpPr>
            <a:grpSpLocks/>
          </p:cNvGrpSpPr>
          <p:nvPr/>
        </p:nvGrpSpPr>
        <p:grpSpPr bwMode="auto">
          <a:xfrm>
            <a:off x="3330575" y="2082800"/>
            <a:ext cx="1474788" cy="1463675"/>
            <a:chOff x="262" y="1078"/>
            <a:chExt cx="929" cy="922"/>
          </a:xfrm>
        </p:grpSpPr>
        <p:sp>
          <p:nvSpPr>
            <p:cNvPr id="1071" name="Rectangle 30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72" name="Rectangle 30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73" name="Rectangle 30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74" name="Rectangle 30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75" name="Rectangle 30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76" name="Rectangle 30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77" name="Rectangle 30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78" name="Rectangle 30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79" name="Rectangle 30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080" name="Group 309"/>
          <p:cNvGrpSpPr>
            <a:grpSpLocks/>
          </p:cNvGrpSpPr>
          <p:nvPr/>
        </p:nvGrpSpPr>
        <p:grpSpPr bwMode="auto">
          <a:xfrm>
            <a:off x="1393825" y="2082800"/>
            <a:ext cx="1474788" cy="1463675"/>
            <a:chOff x="262" y="1078"/>
            <a:chExt cx="929" cy="922"/>
          </a:xfrm>
        </p:grpSpPr>
        <p:sp>
          <p:nvSpPr>
            <p:cNvPr id="1081" name="Rectangle 31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82" name="Rectangle 31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83" name="Rectangle 31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84" name="Rectangle 31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85" name="Rectangle 31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86" name="Rectangle 31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87" name="Rectangle 31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88" name="Rectangle 31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89" name="Rectangle 31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090" name="Group 319"/>
          <p:cNvGrpSpPr>
            <a:grpSpLocks/>
          </p:cNvGrpSpPr>
          <p:nvPr/>
        </p:nvGrpSpPr>
        <p:grpSpPr bwMode="auto">
          <a:xfrm>
            <a:off x="-87313" y="2565400"/>
            <a:ext cx="1474788" cy="1463675"/>
            <a:chOff x="262" y="1078"/>
            <a:chExt cx="929" cy="922"/>
          </a:xfrm>
        </p:grpSpPr>
        <p:sp>
          <p:nvSpPr>
            <p:cNvPr id="1091" name="Rectangle 32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2" name="Rectangle 32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3" name="Rectangle 32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4" name="Rectangle 32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5" name="Rectangle 32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6" name="Rectangle 32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7" name="Rectangle 32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098" name="Rectangle 32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099" name="Rectangle 32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00" name="Group 329"/>
          <p:cNvGrpSpPr>
            <a:grpSpLocks/>
          </p:cNvGrpSpPr>
          <p:nvPr/>
        </p:nvGrpSpPr>
        <p:grpSpPr bwMode="auto">
          <a:xfrm>
            <a:off x="400050" y="2565400"/>
            <a:ext cx="1474788" cy="1463675"/>
            <a:chOff x="262" y="1078"/>
            <a:chExt cx="929" cy="922"/>
          </a:xfrm>
        </p:grpSpPr>
        <p:sp>
          <p:nvSpPr>
            <p:cNvPr id="1101" name="Rectangle 33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2" name="Rectangle 33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3" name="Rectangle 33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4" name="Rectangle 33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5" name="Rectangle 33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 name="Rectangle 33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 name="Rectangle 33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8" name="Rectangle 33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9" name="Rectangle 33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 name="Group 339"/>
          <p:cNvGrpSpPr>
            <a:grpSpLocks/>
          </p:cNvGrpSpPr>
          <p:nvPr/>
        </p:nvGrpSpPr>
        <p:grpSpPr bwMode="auto">
          <a:xfrm>
            <a:off x="896938" y="2565400"/>
            <a:ext cx="1474787" cy="1463675"/>
            <a:chOff x="262" y="1078"/>
            <a:chExt cx="929" cy="922"/>
          </a:xfrm>
        </p:grpSpPr>
        <p:sp>
          <p:nvSpPr>
            <p:cNvPr id="1111" name="Rectangle 34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12" name="Rectangle 34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13" name="Rectangle 34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14" name="Rectangle 34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15" name="Rectangle 34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16" name="Rectangle 34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17" name="Rectangle 34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18" name="Rectangle 34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19" name="Rectangle 34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20" name="Group 349"/>
          <p:cNvGrpSpPr>
            <a:grpSpLocks/>
          </p:cNvGrpSpPr>
          <p:nvPr/>
        </p:nvGrpSpPr>
        <p:grpSpPr bwMode="auto">
          <a:xfrm>
            <a:off x="1868488" y="2565400"/>
            <a:ext cx="1474787" cy="1463675"/>
            <a:chOff x="262" y="1078"/>
            <a:chExt cx="929" cy="922"/>
          </a:xfrm>
        </p:grpSpPr>
        <p:sp>
          <p:nvSpPr>
            <p:cNvPr id="1121" name="Rectangle 35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22" name="Rectangle 35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23" name="Rectangle 35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24" name="Rectangle 35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25" name="Rectangle 35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26" name="Rectangle 35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27" name="Rectangle 35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28" name="Rectangle 35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29" name="Rectangle 35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30" name="Group 359"/>
          <p:cNvGrpSpPr>
            <a:grpSpLocks/>
          </p:cNvGrpSpPr>
          <p:nvPr/>
        </p:nvGrpSpPr>
        <p:grpSpPr bwMode="auto">
          <a:xfrm>
            <a:off x="2360613" y="2565400"/>
            <a:ext cx="1474787" cy="1463675"/>
            <a:chOff x="262" y="1078"/>
            <a:chExt cx="929" cy="922"/>
          </a:xfrm>
        </p:grpSpPr>
        <p:sp>
          <p:nvSpPr>
            <p:cNvPr id="1131" name="Rectangle 36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32" name="Rectangle 36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33" name="Rectangle 36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34" name="Rectangle 36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35" name="Rectangle 36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36" name="Rectangle 36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37" name="Rectangle 36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38" name="Rectangle 36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39" name="Rectangle 36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40" name="Group 369"/>
          <p:cNvGrpSpPr>
            <a:grpSpLocks/>
          </p:cNvGrpSpPr>
          <p:nvPr/>
        </p:nvGrpSpPr>
        <p:grpSpPr bwMode="auto">
          <a:xfrm>
            <a:off x="2838450" y="2565400"/>
            <a:ext cx="1474788" cy="1463675"/>
            <a:chOff x="262" y="1078"/>
            <a:chExt cx="929" cy="922"/>
          </a:xfrm>
        </p:grpSpPr>
        <p:sp>
          <p:nvSpPr>
            <p:cNvPr id="1141" name="Rectangle 37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42" name="Rectangle 37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43" name="Rectangle 37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44" name="Rectangle 37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45" name="Rectangle 37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46" name="Rectangle 37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47" name="Rectangle 37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48" name="Rectangle 37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49" name="Rectangle 37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50" name="Group 379"/>
          <p:cNvGrpSpPr>
            <a:grpSpLocks/>
          </p:cNvGrpSpPr>
          <p:nvPr/>
        </p:nvGrpSpPr>
        <p:grpSpPr bwMode="auto">
          <a:xfrm>
            <a:off x="3330575" y="2565400"/>
            <a:ext cx="1474788" cy="1463675"/>
            <a:chOff x="262" y="1078"/>
            <a:chExt cx="929" cy="922"/>
          </a:xfrm>
        </p:grpSpPr>
        <p:sp>
          <p:nvSpPr>
            <p:cNvPr id="1151" name="Rectangle 38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52" name="Rectangle 38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53" name="Rectangle 38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54" name="Rectangle 38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55" name="Rectangle 38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56" name="Rectangle 38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57" name="Rectangle 38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58" name="Rectangle 38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59" name="Rectangle 38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60" name="Group 389"/>
          <p:cNvGrpSpPr>
            <a:grpSpLocks/>
          </p:cNvGrpSpPr>
          <p:nvPr/>
        </p:nvGrpSpPr>
        <p:grpSpPr bwMode="auto">
          <a:xfrm>
            <a:off x="1393825" y="2565400"/>
            <a:ext cx="1474788" cy="1463675"/>
            <a:chOff x="262" y="1078"/>
            <a:chExt cx="929" cy="922"/>
          </a:xfrm>
        </p:grpSpPr>
        <p:sp>
          <p:nvSpPr>
            <p:cNvPr id="1161" name="Rectangle 390"/>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62" name="Rectangle 391"/>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63" name="Rectangle 392"/>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64" name="Rectangle 393"/>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65" name="Rectangle 394"/>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66" name="Rectangle 395"/>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67" name="Rectangle 396"/>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68" name="Rectangle 397"/>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69" name="Rectangle 398"/>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70" name="Group 464"/>
          <p:cNvGrpSpPr>
            <a:grpSpLocks/>
          </p:cNvGrpSpPr>
          <p:nvPr/>
        </p:nvGrpSpPr>
        <p:grpSpPr bwMode="auto">
          <a:xfrm>
            <a:off x="-85725" y="3052763"/>
            <a:ext cx="1474788" cy="1463675"/>
            <a:chOff x="262" y="1078"/>
            <a:chExt cx="929" cy="922"/>
          </a:xfrm>
        </p:grpSpPr>
        <p:sp>
          <p:nvSpPr>
            <p:cNvPr id="1171" name="Rectangle 46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72" name="Rectangle 46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73" name="Rectangle 46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74" name="Rectangle 46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75" name="Rectangle 46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76" name="Rectangle 47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77" name="Rectangle 47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78" name="Rectangle 47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79" name="Rectangle 47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80" name="Group 474"/>
          <p:cNvGrpSpPr>
            <a:grpSpLocks/>
          </p:cNvGrpSpPr>
          <p:nvPr/>
        </p:nvGrpSpPr>
        <p:grpSpPr bwMode="auto">
          <a:xfrm>
            <a:off x="401638" y="3052763"/>
            <a:ext cx="1474787" cy="1463675"/>
            <a:chOff x="262" y="1078"/>
            <a:chExt cx="929" cy="922"/>
          </a:xfrm>
        </p:grpSpPr>
        <p:sp>
          <p:nvSpPr>
            <p:cNvPr id="1181" name="Rectangle 47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82" name="Rectangle 47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83" name="Rectangle 47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84" name="Rectangle 47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85" name="Rectangle 47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86" name="Rectangle 48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87" name="Rectangle 48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88" name="Rectangle 48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89" name="Rectangle 48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90" name="Group 484"/>
          <p:cNvGrpSpPr>
            <a:grpSpLocks/>
          </p:cNvGrpSpPr>
          <p:nvPr/>
        </p:nvGrpSpPr>
        <p:grpSpPr bwMode="auto">
          <a:xfrm>
            <a:off x="898525" y="3052763"/>
            <a:ext cx="1474788" cy="1463675"/>
            <a:chOff x="262" y="1078"/>
            <a:chExt cx="929" cy="922"/>
          </a:xfrm>
        </p:grpSpPr>
        <p:sp>
          <p:nvSpPr>
            <p:cNvPr id="1191" name="Rectangle 48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92" name="Rectangle 48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93" name="Rectangle 48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94" name="Rectangle 48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95" name="Rectangle 48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96" name="Rectangle 49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97" name="Rectangle 49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98" name="Rectangle 49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99" name="Rectangle 49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200" name="Group 494"/>
          <p:cNvGrpSpPr>
            <a:grpSpLocks/>
          </p:cNvGrpSpPr>
          <p:nvPr/>
        </p:nvGrpSpPr>
        <p:grpSpPr bwMode="auto">
          <a:xfrm>
            <a:off x="1870075" y="3052763"/>
            <a:ext cx="1474788" cy="1463675"/>
            <a:chOff x="262" y="1078"/>
            <a:chExt cx="929" cy="922"/>
          </a:xfrm>
        </p:grpSpPr>
        <p:sp>
          <p:nvSpPr>
            <p:cNvPr id="1201" name="Rectangle 49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02" name="Rectangle 49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03" name="Rectangle 49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04" name="Rectangle 49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05" name="Rectangle 49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06" name="Rectangle 50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07" name="Rectangle 50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08" name="Rectangle 50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09" name="Rectangle 50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210" name="Group 504"/>
          <p:cNvGrpSpPr>
            <a:grpSpLocks/>
          </p:cNvGrpSpPr>
          <p:nvPr/>
        </p:nvGrpSpPr>
        <p:grpSpPr bwMode="auto">
          <a:xfrm>
            <a:off x="2362200" y="3052763"/>
            <a:ext cx="1474788" cy="1463675"/>
            <a:chOff x="262" y="1078"/>
            <a:chExt cx="929" cy="922"/>
          </a:xfrm>
        </p:grpSpPr>
        <p:sp>
          <p:nvSpPr>
            <p:cNvPr id="1211" name="Rectangle 50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12" name="Rectangle 50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13" name="Rectangle 50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14" name="Rectangle 50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15" name="Rectangle 50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16" name="Rectangle 51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17" name="Rectangle 51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18" name="Rectangle 51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19" name="Rectangle 51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220" name="Group 514"/>
          <p:cNvGrpSpPr>
            <a:grpSpLocks/>
          </p:cNvGrpSpPr>
          <p:nvPr/>
        </p:nvGrpSpPr>
        <p:grpSpPr bwMode="auto">
          <a:xfrm>
            <a:off x="2840038" y="3052763"/>
            <a:ext cx="1474787" cy="1463675"/>
            <a:chOff x="262" y="1078"/>
            <a:chExt cx="929" cy="922"/>
          </a:xfrm>
        </p:grpSpPr>
        <p:sp>
          <p:nvSpPr>
            <p:cNvPr id="1221" name="Rectangle 51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22" name="Rectangle 51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23" name="Rectangle 51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24" name="Rectangle 51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25" name="Rectangle 51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26" name="Rectangle 52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27" name="Rectangle 52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28" name="Rectangle 52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29" name="Rectangle 52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230" name="Group 524"/>
          <p:cNvGrpSpPr>
            <a:grpSpLocks/>
          </p:cNvGrpSpPr>
          <p:nvPr/>
        </p:nvGrpSpPr>
        <p:grpSpPr bwMode="auto">
          <a:xfrm>
            <a:off x="3332163" y="3052763"/>
            <a:ext cx="1474787" cy="1463675"/>
            <a:chOff x="262" y="1078"/>
            <a:chExt cx="929" cy="922"/>
          </a:xfrm>
        </p:grpSpPr>
        <p:sp>
          <p:nvSpPr>
            <p:cNvPr id="1231" name="Rectangle 52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32" name="Rectangle 52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33" name="Rectangle 52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34" name="Rectangle 52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35" name="Rectangle 52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36" name="Rectangle 53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37" name="Rectangle 53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38" name="Rectangle 53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39" name="Rectangle 53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240" name="Group 534"/>
          <p:cNvGrpSpPr>
            <a:grpSpLocks/>
          </p:cNvGrpSpPr>
          <p:nvPr/>
        </p:nvGrpSpPr>
        <p:grpSpPr bwMode="auto">
          <a:xfrm>
            <a:off x="1395413" y="3052763"/>
            <a:ext cx="1474787" cy="1463675"/>
            <a:chOff x="262" y="1078"/>
            <a:chExt cx="929" cy="922"/>
          </a:xfrm>
        </p:grpSpPr>
        <p:sp>
          <p:nvSpPr>
            <p:cNvPr id="1241" name="Rectangle 53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42" name="Rectangle 53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43" name="Rectangle 53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44" name="Rectangle 53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45" name="Rectangle 53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46" name="Rectangle 54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47" name="Rectangle 54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48" name="Rectangle 54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49" name="Rectangle 54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250" name="Group 544"/>
          <p:cNvGrpSpPr>
            <a:grpSpLocks/>
          </p:cNvGrpSpPr>
          <p:nvPr/>
        </p:nvGrpSpPr>
        <p:grpSpPr bwMode="auto">
          <a:xfrm>
            <a:off x="-87313" y="3549650"/>
            <a:ext cx="1474788" cy="1463675"/>
            <a:chOff x="262" y="1078"/>
            <a:chExt cx="929" cy="922"/>
          </a:xfrm>
        </p:grpSpPr>
        <p:sp>
          <p:nvSpPr>
            <p:cNvPr id="1251" name="Rectangle 54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52" name="Rectangle 54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53" name="Rectangle 54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54" name="Rectangle 54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55" name="Rectangle 54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56" name="Rectangle 55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57" name="Rectangle 55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58" name="Rectangle 55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59" name="Rectangle 55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260" name="Group 554"/>
          <p:cNvGrpSpPr>
            <a:grpSpLocks/>
          </p:cNvGrpSpPr>
          <p:nvPr/>
        </p:nvGrpSpPr>
        <p:grpSpPr bwMode="auto">
          <a:xfrm>
            <a:off x="400050" y="3549650"/>
            <a:ext cx="1474788" cy="1463675"/>
            <a:chOff x="262" y="1078"/>
            <a:chExt cx="929" cy="922"/>
          </a:xfrm>
        </p:grpSpPr>
        <p:sp>
          <p:nvSpPr>
            <p:cNvPr id="1261" name="Rectangle 55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62" name="Rectangle 55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63" name="Rectangle 55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64" name="Rectangle 55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65" name="Rectangle 55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66" name="Rectangle 56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67" name="Rectangle 56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68" name="Rectangle 56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69" name="Rectangle 56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270" name="Group 564"/>
          <p:cNvGrpSpPr>
            <a:grpSpLocks/>
          </p:cNvGrpSpPr>
          <p:nvPr/>
        </p:nvGrpSpPr>
        <p:grpSpPr bwMode="auto">
          <a:xfrm>
            <a:off x="896938" y="3549650"/>
            <a:ext cx="1474787" cy="1463675"/>
            <a:chOff x="262" y="1078"/>
            <a:chExt cx="929" cy="922"/>
          </a:xfrm>
        </p:grpSpPr>
        <p:sp>
          <p:nvSpPr>
            <p:cNvPr id="1271" name="Rectangle 56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72" name="Rectangle 56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73" name="Rectangle 56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74" name="Rectangle 56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75" name="Rectangle 56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76" name="Rectangle 57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77" name="Rectangle 57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78" name="Rectangle 57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79" name="Rectangle 57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280" name="Group 574"/>
          <p:cNvGrpSpPr>
            <a:grpSpLocks/>
          </p:cNvGrpSpPr>
          <p:nvPr/>
        </p:nvGrpSpPr>
        <p:grpSpPr bwMode="auto">
          <a:xfrm>
            <a:off x="1868488" y="3549650"/>
            <a:ext cx="1474787" cy="1463675"/>
            <a:chOff x="262" y="1078"/>
            <a:chExt cx="929" cy="922"/>
          </a:xfrm>
        </p:grpSpPr>
        <p:sp>
          <p:nvSpPr>
            <p:cNvPr id="1281" name="Rectangle 57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82" name="Rectangle 57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83" name="Rectangle 57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84" name="Rectangle 57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85" name="Rectangle 57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86" name="Rectangle 58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87" name="Rectangle 58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88" name="Rectangle 58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89" name="Rectangle 58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290" name="Group 584"/>
          <p:cNvGrpSpPr>
            <a:grpSpLocks/>
          </p:cNvGrpSpPr>
          <p:nvPr/>
        </p:nvGrpSpPr>
        <p:grpSpPr bwMode="auto">
          <a:xfrm>
            <a:off x="2360613" y="3549650"/>
            <a:ext cx="1474787" cy="1463675"/>
            <a:chOff x="262" y="1078"/>
            <a:chExt cx="929" cy="922"/>
          </a:xfrm>
        </p:grpSpPr>
        <p:sp>
          <p:nvSpPr>
            <p:cNvPr id="1291" name="Rectangle 58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92" name="Rectangle 58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93" name="Rectangle 58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94" name="Rectangle 58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95" name="Rectangle 58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96" name="Rectangle 59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97" name="Rectangle 59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298" name="Rectangle 59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299" name="Rectangle 59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300" name="Group 594"/>
          <p:cNvGrpSpPr>
            <a:grpSpLocks/>
          </p:cNvGrpSpPr>
          <p:nvPr/>
        </p:nvGrpSpPr>
        <p:grpSpPr bwMode="auto">
          <a:xfrm>
            <a:off x="2838450" y="3549650"/>
            <a:ext cx="1474788" cy="1463675"/>
            <a:chOff x="262" y="1078"/>
            <a:chExt cx="929" cy="922"/>
          </a:xfrm>
        </p:grpSpPr>
        <p:sp>
          <p:nvSpPr>
            <p:cNvPr id="1301" name="Rectangle 59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02" name="Rectangle 59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03" name="Rectangle 59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04" name="Rectangle 59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05" name="Rectangle 59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06" name="Rectangle 60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07" name="Rectangle 60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08" name="Rectangle 60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09" name="Rectangle 60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310" name="Group 604"/>
          <p:cNvGrpSpPr>
            <a:grpSpLocks/>
          </p:cNvGrpSpPr>
          <p:nvPr/>
        </p:nvGrpSpPr>
        <p:grpSpPr bwMode="auto">
          <a:xfrm>
            <a:off x="3330575" y="3549650"/>
            <a:ext cx="1474788" cy="1463675"/>
            <a:chOff x="262" y="1078"/>
            <a:chExt cx="929" cy="922"/>
          </a:xfrm>
        </p:grpSpPr>
        <p:sp>
          <p:nvSpPr>
            <p:cNvPr id="1311" name="Rectangle 60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12" name="Rectangle 60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13" name="Rectangle 60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14" name="Rectangle 60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15" name="Rectangle 60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16" name="Rectangle 61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17" name="Rectangle 61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18" name="Rectangle 61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19" name="Rectangle 61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320" name="Group 614"/>
          <p:cNvGrpSpPr>
            <a:grpSpLocks/>
          </p:cNvGrpSpPr>
          <p:nvPr/>
        </p:nvGrpSpPr>
        <p:grpSpPr bwMode="auto">
          <a:xfrm>
            <a:off x="1393825" y="3549650"/>
            <a:ext cx="1474788" cy="1463675"/>
            <a:chOff x="262" y="1078"/>
            <a:chExt cx="929" cy="922"/>
          </a:xfrm>
        </p:grpSpPr>
        <p:sp>
          <p:nvSpPr>
            <p:cNvPr id="1321" name="Rectangle 61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22" name="Rectangle 61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23" name="Rectangle 61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24" name="Rectangle 61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25" name="Rectangle 61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26" name="Rectangle 62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27" name="Rectangle 62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28" name="Rectangle 62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29" name="Rectangle 62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330" name="Group 624"/>
          <p:cNvGrpSpPr>
            <a:grpSpLocks/>
          </p:cNvGrpSpPr>
          <p:nvPr/>
        </p:nvGrpSpPr>
        <p:grpSpPr bwMode="auto">
          <a:xfrm>
            <a:off x="-85725" y="4022725"/>
            <a:ext cx="1474788" cy="1463675"/>
            <a:chOff x="262" y="1078"/>
            <a:chExt cx="929" cy="922"/>
          </a:xfrm>
        </p:grpSpPr>
        <p:sp>
          <p:nvSpPr>
            <p:cNvPr id="1331" name="Rectangle 62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32" name="Rectangle 62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33" name="Rectangle 62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34" name="Rectangle 62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35" name="Rectangle 62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36" name="Rectangle 63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37" name="Rectangle 63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38" name="Rectangle 63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39" name="Rectangle 63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340" name="Group 634"/>
          <p:cNvGrpSpPr>
            <a:grpSpLocks/>
          </p:cNvGrpSpPr>
          <p:nvPr/>
        </p:nvGrpSpPr>
        <p:grpSpPr bwMode="auto">
          <a:xfrm>
            <a:off x="401638" y="4022725"/>
            <a:ext cx="1474787" cy="1463675"/>
            <a:chOff x="262" y="1078"/>
            <a:chExt cx="929" cy="922"/>
          </a:xfrm>
        </p:grpSpPr>
        <p:sp>
          <p:nvSpPr>
            <p:cNvPr id="1341" name="Rectangle 63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42" name="Rectangle 63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43" name="Rectangle 63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44" name="Rectangle 63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45" name="Rectangle 63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46" name="Rectangle 64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47" name="Rectangle 64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48" name="Rectangle 64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49" name="Rectangle 64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350" name="Group 644"/>
          <p:cNvGrpSpPr>
            <a:grpSpLocks/>
          </p:cNvGrpSpPr>
          <p:nvPr/>
        </p:nvGrpSpPr>
        <p:grpSpPr bwMode="auto">
          <a:xfrm>
            <a:off x="898525" y="4022725"/>
            <a:ext cx="1474788" cy="1463675"/>
            <a:chOff x="262" y="1078"/>
            <a:chExt cx="929" cy="922"/>
          </a:xfrm>
        </p:grpSpPr>
        <p:sp>
          <p:nvSpPr>
            <p:cNvPr id="1351" name="Rectangle 64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52" name="Rectangle 64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53" name="Rectangle 64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54" name="Rectangle 64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55" name="Rectangle 64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56" name="Rectangle 65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57" name="Rectangle 65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58" name="Rectangle 65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59" name="Rectangle 65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360" name="Group 654"/>
          <p:cNvGrpSpPr>
            <a:grpSpLocks/>
          </p:cNvGrpSpPr>
          <p:nvPr/>
        </p:nvGrpSpPr>
        <p:grpSpPr bwMode="auto">
          <a:xfrm>
            <a:off x="1870075" y="4022725"/>
            <a:ext cx="1474788" cy="1463675"/>
            <a:chOff x="262" y="1078"/>
            <a:chExt cx="929" cy="922"/>
          </a:xfrm>
        </p:grpSpPr>
        <p:sp>
          <p:nvSpPr>
            <p:cNvPr id="1361" name="Rectangle 65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62" name="Rectangle 65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63" name="Rectangle 65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64" name="Rectangle 65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65" name="Rectangle 65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66" name="Rectangle 66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67" name="Rectangle 66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68" name="Rectangle 66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69" name="Rectangle 66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370" name="Group 664"/>
          <p:cNvGrpSpPr>
            <a:grpSpLocks/>
          </p:cNvGrpSpPr>
          <p:nvPr/>
        </p:nvGrpSpPr>
        <p:grpSpPr bwMode="auto">
          <a:xfrm>
            <a:off x="2362200" y="4022725"/>
            <a:ext cx="1474788" cy="1463675"/>
            <a:chOff x="262" y="1078"/>
            <a:chExt cx="929" cy="922"/>
          </a:xfrm>
        </p:grpSpPr>
        <p:sp>
          <p:nvSpPr>
            <p:cNvPr id="1371" name="Rectangle 66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72" name="Rectangle 66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73" name="Rectangle 66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74" name="Rectangle 66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75" name="Rectangle 66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76" name="Rectangle 67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77" name="Rectangle 67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78" name="Rectangle 67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79" name="Rectangle 67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380" name="Group 674"/>
          <p:cNvGrpSpPr>
            <a:grpSpLocks/>
          </p:cNvGrpSpPr>
          <p:nvPr/>
        </p:nvGrpSpPr>
        <p:grpSpPr bwMode="auto">
          <a:xfrm>
            <a:off x="2840038" y="4022725"/>
            <a:ext cx="1474787" cy="1463675"/>
            <a:chOff x="262" y="1078"/>
            <a:chExt cx="929" cy="922"/>
          </a:xfrm>
        </p:grpSpPr>
        <p:sp>
          <p:nvSpPr>
            <p:cNvPr id="1381" name="Rectangle 67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82" name="Rectangle 67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83" name="Rectangle 67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84" name="Rectangle 67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85" name="Rectangle 67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86" name="Rectangle 68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87" name="Rectangle 68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88" name="Rectangle 68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89" name="Rectangle 68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390" name="Group 684"/>
          <p:cNvGrpSpPr>
            <a:grpSpLocks/>
          </p:cNvGrpSpPr>
          <p:nvPr/>
        </p:nvGrpSpPr>
        <p:grpSpPr bwMode="auto">
          <a:xfrm>
            <a:off x="3332163" y="4022725"/>
            <a:ext cx="1474787" cy="1463675"/>
            <a:chOff x="262" y="1078"/>
            <a:chExt cx="929" cy="922"/>
          </a:xfrm>
        </p:grpSpPr>
        <p:sp>
          <p:nvSpPr>
            <p:cNvPr id="1391" name="Rectangle 68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92" name="Rectangle 68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93" name="Rectangle 68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94" name="Rectangle 68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95" name="Rectangle 68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96" name="Rectangle 69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97" name="Rectangle 69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398" name="Rectangle 69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399" name="Rectangle 69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400" name="Group 694"/>
          <p:cNvGrpSpPr>
            <a:grpSpLocks/>
          </p:cNvGrpSpPr>
          <p:nvPr/>
        </p:nvGrpSpPr>
        <p:grpSpPr bwMode="auto">
          <a:xfrm>
            <a:off x="1395413" y="4022725"/>
            <a:ext cx="1474787" cy="1463675"/>
            <a:chOff x="262" y="1078"/>
            <a:chExt cx="929" cy="922"/>
          </a:xfrm>
        </p:grpSpPr>
        <p:sp>
          <p:nvSpPr>
            <p:cNvPr id="1401" name="Rectangle 69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402" name="Rectangle 69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403" name="Rectangle 69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404" name="Rectangle 69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405" name="Rectangle 69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406" name="Rectangle 70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407" name="Rectangle 70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408" name="Rectangle 70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409" name="Rectangle 70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410" name="Group 704"/>
          <p:cNvGrpSpPr>
            <a:grpSpLocks/>
          </p:cNvGrpSpPr>
          <p:nvPr/>
        </p:nvGrpSpPr>
        <p:grpSpPr bwMode="auto">
          <a:xfrm>
            <a:off x="-87313" y="4519613"/>
            <a:ext cx="1474788" cy="1463675"/>
            <a:chOff x="262" y="1078"/>
            <a:chExt cx="929" cy="922"/>
          </a:xfrm>
        </p:grpSpPr>
        <p:sp>
          <p:nvSpPr>
            <p:cNvPr id="1411" name="Rectangle 70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412" name="Rectangle 70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413" name="Rectangle 70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414" name="Rectangle 70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415" name="Rectangle 70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416" name="Rectangle 71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417" name="Rectangle 71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418" name="Rectangle 71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419" name="Rectangle 71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420" name="Group 714"/>
          <p:cNvGrpSpPr>
            <a:grpSpLocks/>
          </p:cNvGrpSpPr>
          <p:nvPr/>
        </p:nvGrpSpPr>
        <p:grpSpPr bwMode="auto">
          <a:xfrm>
            <a:off x="400050" y="4519613"/>
            <a:ext cx="1474788" cy="1463675"/>
            <a:chOff x="262" y="1078"/>
            <a:chExt cx="929" cy="922"/>
          </a:xfrm>
        </p:grpSpPr>
        <p:sp>
          <p:nvSpPr>
            <p:cNvPr id="1421" name="Rectangle 71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422" name="Rectangle 71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423" name="Rectangle 71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424" name="Rectangle 71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491" name="Rectangle 71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492" name="Rectangle 72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493" name="Rectangle 72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494" name="Rectangle 72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496" name="Rectangle 72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203" name="Group 724"/>
          <p:cNvGrpSpPr>
            <a:grpSpLocks/>
          </p:cNvGrpSpPr>
          <p:nvPr/>
        </p:nvGrpSpPr>
        <p:grpSpPr bwMode="auto">
          <a:xfrm>
            <a:off x="896938" y="4519613"/>
            <a:ext cx="1474787" cy="1463675"/>
            <a:chOff x="262" y="1078"/>
            <a:chExt cx="929" cy="922"/>
          </a:xfrm>
        </p:grpSpPr>
        <p:sp>
          <p:nvSpPr>
            <p:cNvPr id="2204" name="Rectangle 72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2205" name="Rectangle 72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06" name="Rectangle 72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2207" name="Rectangle 72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08" name="Rectangle 72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09" name="Rectangle 73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10" name="Rectangle 73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2211" name="Rectangle 73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12" name="Rectangle 73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213" name="Group 734"/>
          <p:cNvGrpSpPr>
            <a:grpSpLocks/>
          </p:cNvGrpSpPr>
          <p:nvPr/>
        </p:nvGrpSpPr>
        <p:grpSpPr bwMode="auto">
          <a:xfrm>
            <a:off x="1868488" y="4519613"/>
            <a:ext cx="1474787" cy="1463675"/>
            <a:chOff x="262" y="1078"/>
            <a:chExt cx="929" cy="922"/>
          </a:xfrm>
        </p:grpSpPr>
        <p:sp>
          <p:nvSpPr>
            <p:cNvPr id="2214" name="Rectangle 73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2215" name="Rectangle 73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16" name="Rectangle 73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2217" name="Rectangle 73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18" name="Rectangle 73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19" name="Rectangle 74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20" name="Rectangle 74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2221" name="Rectangle 74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22" name="Rectangle 74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223" name="Group 744"/>
          <p:cNvGrpSpPr>
            <a:grpSpLocks/>
          </p:cNvGrpSpPr>
          <p:nvPr/>
        </p:nvGrpSpPr>
        <p:grpSpPr bwMode="auto">
          <a:xfrm>
            <a:off x="2360613" y="4519613"/>
            <a:ext cx="1474787" cy="1463675"/>
            <a:chOff x="262" y="1078"/>
            <a:chExt cx="929" cy="922"/>
          </a:xfrm>
        </p:grpSpPr>
        <p:sp>
          <p:nvSpPr>
            <p:cNvPr id="2224" name="Rectangle 74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2225" name="Rectangle 74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26" name="Rectangle 74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2227" name="Rectangle 74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28" name="Rectangle 74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29" name="Rectangle 75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30" name="Rectangle 75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2231" name="Rectangle 75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32" name="Rectangle 75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233" name="Group 754"/>
          <p:cNvGrpSpPr>
            <a:grpSpLocks/>
          </p:cNvGrpSpPr>
          <p:nvPr/>
        </p:nvGrpSpPr>
        <p:grpSpPr bwMode="auto">
          <a:xfrm>
            <a:off x="2838450" y="4519613"/>
            <a:ext cx="1474788" cy="1463675"/>
            <a:chOff x="262" y="1078"/>
            <a:chExt cx="929" cy="922"/>
          </a:xfrm>
        </p:grpSpPr>
        <p:sp>
          <p:nvSpPr>
            <p:cNvPr id="2234" name="Rectangle 75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2235" name="Rectangle 75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36" name="Rectangle 75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2237" name="Rectangle 75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38" name="Rectangle 75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39" name="Rectangle 76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40" name="Rectangle 76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2241" name="Rectangle 76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42" name="Rectangle 76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243" name="Group 764"/>
          <p:cNvGrpSpPr>
            <a:grpSpLocks/>
          </p:cNvGrpSpPr>
          <p:nvPr/>
        </p:nvGrpSpPr>
        <p:grpSpPr bwMode="auto">
          <a:xfrm>
            <a:off x="3330575" y="4519613"/>
            <a:ext cx="1474788" cy="1463675"/>
            <a:chOff x="262" y="1078"/>
            <a:chExt cx="929" cy="922"/>
          </a:xfrm>
        </p:grpSpPr>
        <p:sp>
          <p:nvSpPr>
            <p:cNvPr id="2244" name="Rectangle 76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2245" name="Rectangle 76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46" name="Rectangle 76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2247" name="Rectangle 76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48" name="Rectangle 76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49" name="Rectangle 77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50" name="Rectangle 77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2251" name="Rectangle 77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52" name="Rectangle 77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253" name="Group 774"/>
          <p:cNvGrpSpPr>
            <a:grpSpLocks/>
          </p:cNvGrpSpPr>
          <p:nvPr/>
        </p:nvGrpSpPr>
        <p:grpSpPr bwMode="auto">
          <a:xfrm>
            <a:off x="1393825" y="4519613"/>
            <a:ext cx="1474788" cy="1463675"/>
            <a:chOff x="262" y="1078"/>
            <a:chExt cx="929" cy="922"/>
          </a:xfrm>
        </p:grpSpPr>
        <p:sp>
          <p:nvSpPr>
            <p:cNvPr id="2254" name="Rectangle 775"/>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2255" name="Rectangle 776"/>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56" name="Rectangle 777"/>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2257" name="Rectangle 778"/>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58" name="Rectangle 779"/>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59" name="Rectangle 780"/>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60" name="Rectangle 781"/>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2261" name="Rectangle 782"/>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2262" name="Rectangle 783"/>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sp>
        <p:nvSpPr>
          <p:cNvPr id="2263" name="Text Box 784"/>
          <p:cNvSpPr txBox="1">
            <a:spLocks noChangeArrowheads="1"/>
          </p:cNvSpPr>
          <p:nvPr/>
        </p:nvSpPr>
        <p:spPr bwMode="auto">
          <a:xfrm>
            <a:off x="857224" y="1233488"/>
            <a:ext cx="2650342" cy="369332"/>
          </a:xfrm>
          <a:prstGeom prst="rect">
            <a:avLst/>
          </a:prstGeom>
          <a:noFill/>
          <a:ln w="12700">
            <a:noFill/>
            <a:miter lim="800000"/>
            <a:headEnd/>
            <a:tailEnd/>
          </a:ln>
        </p:spPr>
        <p:txBody>
          <a:bodyPr wrap="none">
            <a:spAutoFit/>
          </a:bodyPr>
          <a:lstStyle/>
          <a:p>
            <a:pPr algn="ctr"/>
            <a:r>
              <a:rPr lang="en-IE" dirty="0"/>
              <a:t>Processed Image (Erosion)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30"/>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94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940"/>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9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950"/>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00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000"/>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9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960"/>
                                        </p:tgtEl>
                                        <p:attrNameLst>
                                          <p:attrName>style.visibility</p:attrName>
                                        </p:attrNameLst>
                                      </p:cBhvr>
                                      <p:to>
                                        <p:strVal val="hidden"/>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970"/>
                                        </p:tgtEl>
                                        <p:attrNameLst>
                                          <p:attrName>style.visibility</p:attrName>
                                        </p:attrNameLst>
                                      </p:cBhvr>
                                      <p:to>
                                        <p:strVal val="visible"/>
                                      </p:to>
                                    </p:set>
                                  </p:childTnLst>
                                </p:cTn>
                              </p:par>
                              <p:par>
                                <p:cTn id="42" presetID="3" presetClass="entr" presetSubtype="10" fill="hold" grpId="0" nodeType="withEffect">
                                  <p:stCondLst>
                                    <p:cond delay="0"/>
                                  </p:stCondLst>
                                  <p:childTnLst>
                                    <p:set>
                                      <p:cBhvr>
                                        <p:cTn id="43" dur="1" fill="hold">
                                          <p:stCondLst>
                                            <p:cond delay="0"/>
                                          </p:stCondLst>
                                        </p:cTn>
                                        <p:tgtEl>
                                          <p:spTgt spid="1495"/>
                                        </p:tgtEl>
                                        <p:attrNameLst>
                                          <p:attrName>style.visibility</p:attrName>
                                        </p:attrNameLst>
                                      </p:cBhvr>
                                      <p:to>
                                        <p:strVal val="visible"/>
                                      </p:to>
                                    </p:set>
                                    <p:animEffect transition="in" filter="blinds(horizontal)">
                                      <p:cBhvr>
                                        <p:cTn id="44" dur="500"/>
                                        <p:tgtEl>
                                          <p:spTgt spid="149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970"/>
                                        </p:tgtEl>
                                        <p:attrNameLst>
                                          <p:attrName>style.visibility</p:attrName>
                                        </p:attrNameLst>
                                      </p:cBhvr>
                                      <p:to>
                                        <p:strVal val="hidden"/>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98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980"/>
                                        </p:tgtEl>
                                        <p:attrNameLst>
                                          <p:attrName>style.visibility</p:attrName>
                                        </p:attrNameLst>
                                      </p:cBhvr>
                                      <p:to>
                                        <p:strVal val="hidden"/>
                                      </p:to>
                                    </p:set>
                                  </p:childTnLst>
                                </p:cTn>
                              </p:par>
                            </p:childTnLst>
                          </p:cTn>
                        </p:par>
                        <p:par>
                          <p:cTn id="56" fill="hold">
                            <p:stCondLst>
                              <p:cond delay="0"/>
                            </p:stCondLst>
                            <p:childTnLst>
                              <p:par>
                                <p:cTn id="57" presetID="1" presetClass="entr" presetSubtype="0" fill="hold" nodeType="afterEffect">
                                  <p:stCondLst>
                                    <p:cond delay="0"/>
                                  </p:stCondLst>
                                  <p:childTnLst>
                                    <p:set>
                                      <p:cBhvr>
                                        <p:cTn id="58" dur="1" fill="hold">
                                          <p:stCondLst>
                                            <p:cond delay="0"/>
                                          </p:stCondLst>
                                        </p:cTn>
                                        <p:tgtEl>
                                          <p:spTgt spid="99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990"/>
                                        </p:tgtEl>
                                        <p:attrNameLst>
                                          <p:attrName>style.visibility</p:attrName>
                                        </p:attrNameLst>
                                      </p:cBhvr>
                                      <p:to>
                                        <p:strVal val="hidden"/>
                                      </p:to>
                                    </p:set>
                                  </p:childTnLst>
                                </p:cTn>
                              </p:par>
                            </p:childTnLst>
                          </p:cTn>
                        </p:par>
                        <p:par>
                          <p:cTn id="63" fill="hold">
                            <p:stCondLst>
                              <p:cond delay="0"/>
                            </p:stCondLst>
                            <p:childTnLst>
                              <p:par>
                                <p:cTn id="64" presetID="1" presetClass="entr" presetSubtype="0" fill="hold" nodeType="afterEffect">
                                  <p:stCondLst>
                                    <p:cond delay="0"/>
                                  </p:stCondLst>
                                  <p:childTnLst>
                                    <p:set>
                                      <p:cBhvr>
                                        <p:cTn id="65" dur="1" fill="hold">
                                          <p:stCondLst>
                                            <p:cond delay="0"/>
                                          </p:stCondLst>
                                        </p:cTn>
                                        <p:tgtEl>
                                          <p:spTgt spid="850"/>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850"/>
                                        </p:tgtEl>
                                        <p:attrNameLst>
                                          <p:attrName>style.visibility</p:attrName>
                                        </p:attrNameLst>
                                      </p:cBhvr>
                                      <p:to>
                                        <p:strVal val="hidden"/>
                                      </p:to>
                                    </p:set>
                                  </p:childTnLst>
                                </p:cTn>
                              </p:par>
                            </p:childTnLst>
                          </p:cTn>
                        </p:par>
                        <p:par>
                          <p:cTn id="70" fill="hold">
                            <p:stCondLst>
                              <p:cond delay="0"/>
                            </p:stCondLst>
                            <p:childTnLst>
                              <p:par>
                                <p:cTn id="71" presetID="1" presetClass="entr" presetSubtype="0" fill="hold" nodeType="afterEffect">
                                  <p:stCondLst>
                                    <p:cond delay="0"/>
                                  </p:stCondLst>
                                  <p:childTnLst>
                                    <p:set>
                                      <p:cBhvr>
                                        <p:cTn id="72" dur="1" fill="hold">
                                          <p:stCondLst>
                                            <p:cond delay="0"/>
                                          </p:stCondLst>
                                        </p:cTn>
                                        <p:tgtEl>
                                          <p:spTgt spid="86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860"/>
                                        </p:tgtEl>
                                        <p:attrNameLst>
                                          <p:attrName>style.visibility</p:attrName>
                                        </p:attrNameLst>
                                      </p:cBhvr>
                                      <p:to>
                                        <p:strVal val="hidden"/>
                                      </p:to>
                                    </p:set>
                                  </p:childTnLst>
                                </p:cTn>
                              </p:par>
                            </p:childTnLst>
                          </p:cTn>
                        </p:par>
                        <p:par>
                          <p:cTn id="77" fill="hold">
                            <p:stCondLst>
                              <p:cond delay="0"/>
                            </p:stCondLst>
                            <p:childTnLst>
                              <p:par>
                                <p:cTn id="78" presetID="1" presetClass="entr" presetSubtype="0" fill="hold" nodeType="afterEffect">
                                  <p:stCondLst>
                                    <p:cond delay="0"/>
                                  </p:stCondLst>
                                  <p:childTnLst>
                                    <p:set>
                                      <p:cBhvr>
                                        <p:cTn id="79" dur="1" fill="hold">
                                          <p:stCondLst>
                                            <p:cond delay="0"/>
                                          </p:stCondLst>
                                        </p:cTn>
                                        <p:tgtEl>
                                          <p:spTgt spid="870"/>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nodeType="clickEffect">
                                  <p:stCondLst>
                                    <p:cond delay="0"/>
                                  </p:stCondLst>
                                  <p:childTnLst>
                                    <p:set>
                                      <p:cBhvr>
                                        <p:cTn id="83" dur="1" fill="hold">
                                          <p:stCondLst>
                                            <p:cond delay="0"/>
                                          </p:stCondLst>
                                        </p:cTn>
                                        <p:tgtEl>
                                          <p:spTgt spid="870"/>
                                        </p:tgtEl>
                                        <p:attrNameLst>
                                          <p:attrName>style.visibility</p:attrName>
                                        </p:attrNameLst>
                                      </p:cBhvr>
                                      <p:to>
                                        <p:strVal val="hidden"/>
                                      </p:to>
                                    </p:set>
                                  </p:childTnLst>
                                </p:cTn>
                              </p:par>
                            </p:childTnLst>
                          </p:cTn>
                        </p:par>
                        <p:par>
                          <p:cTn id="84" fill="hold">
                            <p:stCondLst>
                              <p:cond delay="0"/>
                            </p:stCondLst>
                            <p:childTnLst>
                              <p:par>
                                <p:cTn id="85" presetID="1" presetClass="entr" presetSubtype="0" fill="hold" nodeType="afterEffect">
                                  <p:stCondLst>
                                    <p:cond delay="0"/>
                                  </p:stCondLst>
                                  <p:childTnLst>
                                    <p:set>
                                      <p:cBhvr>
                                        <p:cTn id="86" dur="1" fill="hold">
                                          <p:stCondLst>
                                            <p:cond delay="0"/>
                                          </p:stCondLst>
                                        </p:cTn>
                                        <p:tgtEl>
                                          <p:spTgt spid="92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920"/>
                                        </p:tgtEl>
                                        <p:attrNameLst>
                                          <p:attrName>style.visibility</p:attrName>
                                        </p:attrNameLst>
                                      </p:cBhvr>
                                      <p:to>
                                        <p:strVal val="hidden"/>
                                      </p:to>
                                    </p:set>
                                  </p:childTnLst>
                                </p:cTn>
                              </p:par>
                            </p:childTnLst>
                          </p:cTn>
                        </p:par>
                        <p:par>
                          <p:cTn id="91" fill="hold">
                            <p:stCondLst>
                              <p:cond delay="0"/>
                            </p:stCondLst>
                            <p:childTnLst>
                              <p:par>
                                <p:cTn id="92" presetID="1" presetClass="entr" presetSubtype="0" fill="hold" nodeType="afterEffect">
                                  <p:stCondLst>
                                    <p:cond delay="0"/>
                                  </p:stCondLst>
                                  <p:childTnLst>
                                    <p:set>
                                      <p:cBhvr>
                                        <p:cTn id="93" dur="1" fill="hold">
                                          <p:stCondLst>
                                            <p:cond delay="0"/>
                                          </p:stCondLst>
                                        </p:cTn>
                                        <p:tgtEl>
                                          <p:spTgt spid="880"/>
                                        </p:tgtEl>
                                        <p:attrNameLst>
                                          <p:attrName>style.visibility</p:attrName>
                                        </p:attrNameLst>
                                      </p:cBhvr>
                                      <p:to>
                                        <p:strVal val="visible"/>
                                      </p:to>
                                    </p:set>
                                  </p:childTnLst>
                                </p:cTn>
                              </p:par>
                              <p:par>
                                <p:cTn id="94" presetID="3" presetClass="entr" presetSubtype="10" fill="hold" grpId="0" nodeType="withEffect">
                                  <p:stCondLst>
                                    <p:cond delay="0"/>
                                  </p:stCondLst>
                                  <p:childTnLst>
                                    <p:set>
                                      <p:cBhvr>
                                        <p:cTn id="95" dur="1" fill="hold">
                                          <p:stCondLst>
                                            <p:cond delay="0"/>
                                          </p:stCondLst>
                                        </p:cTn>
                                        <p:tgtEl>
                                          <p:spTgt spid="2195"/>
                                        </p:tgtEl>
                                        <p:attrNameLst>
                                          <p:attrName>style.visibility</p:attrName>
                                        </p:attrNameLst>
                                      </p:cBhvr>
                                      <p:to>
                                        <p:strVal val="visible"/>
                                      </p:to>
                                    </p:set>
                                    <p:animEffect transition="in" filter="blinds(horizontal)">
                                      <p:cBhvr>
                                        <p:cTn id="96" dur="500"/>
                                        <p:tgtEl>
                                          <p:spTgt spid="2195"/>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880"/>
                                        </p:tgtEl>
                                        <p:attrNameLst>
                                          <p:attrName>style.visibility</p:attrName>
                                        </p:attrNameLst>
                                      </p:cBhvr>
                                      <p:to>
                                        <p:strVal val="hidden"/>
                                      </p:to>
                                    </p:set>
                                  </p:childTnLst>
                                </p:cTn>
                              </p:par>
                            </p:childTnLst>
                          </p:cTn>
                        </p:par>
                        <p:par>
                          <p:cTn id="101" fill="hold">
                            <p:stCondLst>
                              <p:cond delay="0"/>
                            </p:stCondLst>
                            <p:childTnLst>
                              <p:par>
                                <p:cTn id="102" presetID="1" presetClass="entr" presetSubtype="0" fill="hold" nodeType="afterEffect">
                                  <p:stCondLst>
                                    <p:cond delay="0"/>
                                  </p:stCondLst>
                                  <p:childTnLst>
                                    <p:set>
                                      <p:cBhvr>
                                        <p:cTn id="103" dur="1" fill="hold">
                                          <p:stCondLst>
                                            <p:cond delay="0"/>
                                          </p:stCondLst>
                                        </p:cTn>
                                        <p:tgtEl>
                                          <p:spTgt spid="890"/>
                                        </p:tgtEl>
                                        <p:attrNameLst>
                                          <p:attrName>style.visibility</p:attrName>
                                        </p:attrNameLst>
                                      </p:cBhvr>
                                      <p:to>
                                        <p:strVal val="visible"/>
                                      </p:to>
                                    </p:set>
                                  </p:childTnLst>
                                </p:cTn>
                              </p:par>
                              <p:par>
                                <p:cTn id="104" presetID="3" presetClass="entr" presetSubtype="10" fill="hold" grpId="0" nodeType="withEffect">
                                  <p:stCondLst>
                                    <p:cond delay="0"/>
                                  </p:stCondLst>
                                  <p:childTnLst>
                                    <p:set>
                                      <p:cBhvr>
                                        <p:cTn id="105" dur="1" fill="hold">
                                          <p:stCondLst>
                                            <p:cond delay="0"/>
                                          </p:stCondLst>
                                        </p:cTn>
                                        <p:tgtEl>
                                          <p:spTgt spid="2194"/>
                                        </p:tgtEl>
                                        <p:attrNameLst>
                                          <p:attrName>style.visibility</p:attrName>
                                        </p:attrNameLst>
                                      </p:cBhvr>
                                      <p:to>
                                        <p:strVal val="visible"/>
                                      </p:to>
                                    </p:set>
                                    <p:animEffect transition="in" filter="blinds(horizontal)">
                                      <p:cBhvr>
                                        <p:cTn id="106" dur="500"/>
                                        <p:tgtEl>
                                          <p:spTgt spid="2194"/>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0"/>
                                          </p:stCondLst>
                                        </p:cTn>
                                        <p:tgtEl>
                                          <p:spTgt spid="890"/>
                                        </p:tgtEl>
                                        <p:attrNameLst>
                                          <p:attrName>style.visibility</p:attrName>
                                        </p:attrNameLst>
                                      </p:cBhvr>
                                      <p:to>
                                        <p:strVal val="hidden"/>
                                      </p:to>
                                    </p:set>
                                  </p:childTnLst>
                                </p:cTn>
                              </p:par>
                            </p:childTnLst>
                          </p:cTn>
                        </p:par>
                        <p:par>
                          <p:cTn id="111" fill="hold">
                            <p:stCondLst>
                              <p:cond delay="0"/>
                            </p:stCondLst>
                            <p:childTnLst>
                              <p:par>
                                <p:cTn id="112" presetID="1" presetClass="entr" presetSubtype="0" fill="hold" nodeType="afterEffect">
                                  <p:stCondLst>
                                    <p:cond delay="0"/>
                                  </p:stCondLst>
                                  <p:childTnLst>
                                    <p:set>
                                      <p:cBhvr>
                                        <p:cTn id="113" dur="1" fill="hold">
                                          <p:stCondLst>
                                            <p:cond delay="0"/>
                                          </p:stCondLst>
                                        </p:cTn>
                                        <p:tgtEl>
                                          <p:spTgt spid="900"/>
                                        </p:tgtEl>
                                        <p:attrNameLst>
                                          <p:attrName>style.visibility</p:attrName>
                                        </p:attrNameLst>
                                      </p:cBhvr>
                                      <p:to>
                                        <p:strVal val="visible"/>
                                      </p:to>
                                    </p:set>
                                  </p:childTnLst>
                                </p:cTn>
                              </p:par>
                              <p:par>
                                <p:cTn id="114" presetID="3" presetClass="entr" presetSubtype="10" fill="hold" grpId="0" nodeType="withEffect">
                                  <p:stCondLst>
                                    <p:cond delay="0"/>
                                  </p:stCondLst>
                                  <p:childTnLst>
                                    <p:set>
                                      <p:cBhvr>
                                        <p:cTn id="115" dur="1" fill="hold">
                                          <p:stCondLst>
                                            <p:cond delay="0"/>
                                          </p:stCondLst>
                                        </p:cTn>
                                        <p:tgtEl>
                                          <p:spTgt spid="2196"/>
                                        </p:tgtEl>
                                        <p:attrNameLst>
                                          <p:attrName>style.visibility</p:attrName>
                                        </p:attrNameLst>
                                      </p:cBhvr>
                                      <p:to>
                                        <p:strVal val="visible"/>
                                      </p:to>
                                    </p:set>
                                    <p:animEffect transition="in" filter="blinds(horizontal)">
                                      <p:cBhvr>
                                        <p:cTn id="116" dur="500"/>
                                        <p:tgtEl>
                                          <p:spTgt spid="2196"/>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900"/>
                                        </p:tgtEl>
                                        <p:attrNameLst>
                                          <p:attrName>style.visibility</p:attrName>
                                        </p:attrNameLst>
                                      </p:cBhvr>
                                      <p:to>
                                        <p:strVal val="hidden"/>
                                      </p:to>
                                    </p:set>
                                  </p:childTnLst>
                                </p:cTn>
                              </p:par>
                            </p:childTnLst>
                          </p:cTn>
                        </p:par>
                        <p:par>
                          <p:cTn id="121" fill="hold">
                            <p:stCondLst>
                              <p:cond delay="0"/>
                            </p:stCondLst>
                            <p:childTnLst>
                              <p:par>
                                <p:cTn id="122" presetID="1" presetClass="entr" presetSubtype="0" fill="hold" nodeType="afterEffect">
                                  <p:stCondLst>
                                    <p:cond delay="0"/>
                                  </p:stCondLst>
                                  <p:childTnLst>
                                    <p:set>
                                      <p:cBhvr>
                                        <p:cTn id="123" dur="1" fill="hold">
                                          <p:stCondLst>
                                            <p:cond delay="0"/>
                                          </p:stCondLst>
                                        </p:cTn>
                                        <p:tgtEl>
                                          <p:spTgt spid="910"/>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nodeType="clickEffect">
                                  <p:stCondLst>
                                    <p:cond delay="0"/>
                                  </p:stCondLst>
                                  <p:childTnLst>
                                    <p:set>
                                      <p:cBhvr>
                                        <p:cTn id="127" dur="1" fill="hold">
                                          <p:stCondLst>
                                            <p:cond delay="0"/>
                                          </p:stCondLst>
                                        </p:cTn>
                                        <p:tgtEl>
                                          <p:spTgt spid="910"/>
                                        </p:tgtEl>
                                        <p:attrNameLst>
                                          <p:attrName>style.visibility</p:attrName>
                                        </p:attrNameLst>
                                      </p:cBhvr>
                                      <p:to>
                                        <p:strVal val="hidden"/>
                                      </p:to>
                                    </p:set>
                                  </p:childTnLst>
                                </p:cTn>
                              </p:par>
                            </p:childTnLst>
                          </p:cTn>
                        </p:par>
                        <p:par>
                          <p:cTn id="128" fill="hold">
                            <p:stCondLst>
                              <p:cond delay="0"/>
                            </p:stCondLst>
                            <p:childTnLst>
                              <p:par>
                                <p:cTn id="129" presetID="1" presetClass="entr" presetSubtype="0" fill="hold" nodeType="afterEffect">
                                  <p:stCondLst>
                                    <p:cond delay="0"/>
                                  </p:stCondLst>
                                  <p:childTnLst>
                                    <p:set>
                                      <p:cBhvr>
                                        <p:cTn id="130" dur="1" fill="hold">
                                          <p:stCondLst>
                                            <p:cond delay="0"/>
                                          </p:stCondLst>
                                        </p:cTn>
                                        <p:tgtEl>
                                          <p:spTgt spid="101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1010"/>
                                        </p:tgtEl>
                                        <p:attrNameLst>
                                          <p:attrName>style.visibility</p:attrName>
                                        </p:attrNameLst>
                                      </p:cBhvr>
                                      <p:to>
                                        <p:strVal val="hidden"/>
                                      </p:to>
                                    </p:set>
                                  </p:childTnLst>
                                </p:cTn>
                              </p:par>
                            </p:childTnLst>
                          </p:cTn>
                        </p:par>
                        <p:par>
                          <p:cTn id="135" fill="hold">
                            <p:stCondLst>
                              <p:cond delay="0"/>
                            </p:stCondLst>
                            <p:childTnLst>
                              <p:par>
                                <p:cTn id="136" presetID="1" presetClass="entr" presetSubtype="0" fill="hold" nodeType="afterEffect">
                                  <p:stCondLst>
                                    <p:cond delay="0"/>
                                  </p:stCondLst>
                                  <p:childTnLst>
                                    <p:set>
                                      <p:cBhvr>
                                        <p:cTn id="137" dur="1" fill="hold">
                                          <p:stCondLst>
                                            <p:cond delay="0"/>
                                          </p:stCondLst>
                                        </p:cTn>
                                        <p:tgtEl>
                                          <p:spTgt spid="1020"/>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nodeType="clickEffect">
                                  <p:stCondLst>
                                    <p:cond delay="0"/>
                                  </p:stCondLst>
                                  <p:childTnLst>
                                    <p:set>
                                      <p:cBhvr>
                                        <p:cTn id="141" dur="1" fill="hold">
                                          <p:stCondLst>
                                            <p:cond delay="0"/>
                                          </p:stCondLst>
                                        </p:cTn>
                                        <p:tgtEl>
                                          <p:spTgt spid="1020"/>
                                        </p:tgtEl>
                                        <p:attrNameLst>
                                          <p:attrName>style.visibility</p:attrName>
                                        </p:attrNameLst>
                                      </p:cBhvr>
                                      <p:to>
                                        <p:strVal val="hidden"/>
                                      </p:to>
                                    </p:set>
                                  </p:childTnLst>
                                </p:cTn>
                              </p:par>
                            </p:childTnLst>
                          </p:cTn>
                        </p:par>
                        <p:par>
                          <p:cTn id="142" fill="hold">
                            <p:stCondLst>
                              <p:cond delay="0"/>
                            </p:stCondLst>
                            <p:childTnLst>
                              <p:par>
                                <p:cTn id="143" presetID="1" presetClass="entr" presetSubtype="0" fill="hold" nodeType="afterEffect">
                                  <p:stCondLst>
                                    <p:cond delay="0"/>
                                  </p:stCondLst>
                                  <p:childTnLst>
                                    <p:set>
                                      <p:cBhvr>
                                        <p:cTn id="144" dur="1" fill="hold">
                                          <p:stCondLst>
                                            <p:cond delay="0"/>
                                          </p:stCondLst>
                                        </p:cTn>
                                        <p:tgtEl>
                                          <p:spTgt spid="1030"/>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nodeType="clickEffect">
                                  <p:stCondLst>
                                    <p:cond delay="0"/>
                                  </p:stCondLst>
                                  <p:childTnLst>
                                    <p:set>
                                      <p:cBhvr>
                                        <p:cTn id="148" dur="1" fill="hold">
                                          <p:stCondLst>
                                            <p:cond delay="0"/>
                                          </p:stCondLst>
                                        </p:cTn>
                                        <p:tgtEl>
                                          <p:spTgt spid="1030"/>
                                        </p:tgtEl>
                                        <p:attrNameLst>
                                          <p:attrName>style.visibility</p:attrName>
                                        </p:attrNameLst>
                                      </p:cBhvr>
                                      <p:to>
                                        <p:strVal val="hidden"/>
                                      </p:to>
                                    </p:set>
                                  </p:childTnLst>
                                </p:cTn>
                              </p:par>
                            </p:childTnLst>
                          </p:cTn>
                        </p:par>
                        <p:par>
                          <p:cTn id="149" fill="hold">
                            <p:stCondLst>
                              <p:cond delay="0"/>
                            </p:stCondLst>
                            <p:childTnLst>
                              <p:par>
                                <p:cTn id="150" presetID="1" presetClass="entr" presetSubtype="0" fill="hold" nodeType="afterEffect">
                                  <p:stCondLst>
                                    <p:cond delay="0"/>
                                  </p:stCondLst>
                                  <p:childTnLst>
                                    <p:set>
                                      <p:cBhvr>
                                        <p:cTn id="151" dur="1" fill="hold">
                                          <p:stCondLst>
                                            <p:cond delay="0"/>
                                          </p:stCondLst>
                                        </p:cTn>
                                        <p:tgtEl>
                                          <p:spTgt spid="1080"/>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xit" presetSubtype="0" fill="hold" nodeType="clickEffect">
                                  <p:stCondLst>
                                    <p:cond delay="0"/>
                                  </p:stCondLst>
                                  <p:childTnLst>
                                    <p:set>
                                      <p:cBhvr>
                                        <p:cTn id="155" dur="1" fill="hold">
                                          <p:stCondLst>
                                            <p:cond delay="0"/>
                                          </p:stCondLst>
                                        </p:cTn>
                                        <p:tgtEl>
                                          <p:spTgt spid="1080"/>
                                        </p:tgtEl>
                                        <p:attrNameLst>
                                          <p:attrName>style.visibility</p:attrName>
                                        </p:attrNameLst>
                                      </p:cBhvr>
                                      <p:to>
                                        <p:strVal val="hidden"/>
                                      </p:to>
                                    </p:set>
                                  </p:childTnLst>
                                </p:cTn>
                              </p:par>
                            </p:childTnLst>
                          </p:cTn>
                        </p:par>
                        <p:par>
                          <p:cTn id="156" fill="hold">
                            <p:stCondLst>
                              <p:cond delay="0"/>
                            </p:stCondLst>
                            <p:childTnLst>
                              <p:par>
                                <p:cTn id="157" presetID="1" presetClass="entr" presetSubtype="0" fill="hold" nodeType="afterEffect">
                                  <p:stCondLst>
                                    <p:cond delay="0"/>
                                  </p:stCondLst>
                                  <p:childTnLst>
                                    <p:set>
                                      <p:cBhvr>
                                        <p:cTn id="158" dur="1" fill="hold">
                                          <p:stCondLst>
                                            <p:cond delay="0"/>
                                          </p:stCondLst>
                                        </p:cTn>
                                        <p:tgtEl>
                                          <p:spTgt spid="1040"/>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nodeType="clickEffect">
                                  <p:stCondLst>
                                    <p:cond delay="0"/>
                                  </p:stCondLst>
                                  <p:childTnLst>
                                    <p:set>
                                      <p:cBhvr>
                                        <p:cTn id="162" dur="1" fill="hold">
                                          <p:stCondLst>
                                            <p:cond delay="0"/>
                                          </p:stCondLst>
                                        </p:cTn>
                                        <p:tgtEl>
                                          <p:spTgt spid="1040"/>
                                        </p:tgtEl>
                                        <p:attrNameLst>
                                          <p:attrName>style.visibility</p:attrName>
                                        </p:attrNameLst>
                                      </p:cBhvr>
                                      <p:to>
                                        <p:strVal val="hidden"/>
                                      </p:to>
                                    </p:set>
                                  </p:childTnLst>
                                </p:cTn>
                              </p:par>
                            </p:childTnLst>
                          </p:cTn>
                        </p:par>
                        <p:par>
                          <p:cTn id="163" fill="hold">
                            <p:stCondLst>
                              <p:cond delay="0"/>
                            </p:stCondLst>
                            <p:childTnLst>
                              <p:par>
                                <p:cTn id="164" presetID="1" presetClass="entr" presetSubtype="0" fill="hold" nodeType="afterEffect">
                                  <p:stCondLst>
                                    <p:cond delay="0"/>
                                  </p:stCondLst>
                                  <p:childTnLst>
                                    <p:set>
                                      <p:cBhvr>
                                        <p:cTn id="165" dur="1" fill="hold">
                                          <p:stCondLst>
                                            <p:cond delay="0"/>
                                          </p:stCondLst>
                                        </p:cTn>
                                        <p:tgtEl>
                                          <p:spTgt spid="1050"/>
                                        </p:tgtEl>
                                        <p:attrNameLst>
                                          <p:attrName>style.visibility</p:attrName>
                                        </p:attrNameLst>
                                      </p:cBhvr>
                                      <p:to>
                                        <p:strVal val="visible"/>
                                      </p:to>
                                    </p:set>
                                  </p:childTnLst>
                                </p:cTn>
                              </p:par>
                              <p:par>
                                <p:cTn id="166" presetID="3" presetClass="entr" presetSubtype="10" fill="hold" grpId="0" nodeType="withEffect">
                                  <p:stCondLst>
                                    <p:cond delay="0"/>
                                  </p:stCondLst>
                                  <p:childTnLst>
                                    <p:set>
                                      <p:cBhvr>
                                        <p:cTn id="167" dur="1" fill="hold">
                                          <p:stCondLst>
                                            <p:cond delay="0"/>
                                          </p:stCondLst>
                                        </p:cTn>
                                        <p:tgtEl>
                                          <p:spTgt spid="2197"/>
                                        </p:tgtEl>
                                        <p:attrNameLst>
                                          <p:attrName>style.visibility</p:attrName>
                                        </p:attrNameLst>
                                      </p:cBhvr>
                                      <p:to>
                                        <p:strVal val="visible"/>
                                      </p:to>
                                    </p:set>
                                    <p:animEffect transition="in" filter="blinds(horizontal)">
                                      <p:cBhvr>
                                        <p:cTn id="168" dur="500"/>
                                        <p:tgtEl>
                                          <p:spTgt spid="2197"/>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nodeType="clickEffect">
                                  <p:stCondLst>
                                    <p:cond delay="0"/>
                                  </p:stCondLst>
                                  <p:childTnLst>
                                    <p:set>
                                      <p:cBhvr>
                                        <p:cTn id="172" dur="1" fill="hold">
                                          <p:stCondLst>
                                            <p:cond delay="0"/>
                                          </p:stCondLst>
                                        </p:cTn>
                                        <p:tgtEl>
                                          <p:spTgt spid="1050"/>
                                        </p:tgtEl>
                                        <p:attrNameLst>
                                          <p:attrName>style.visibility</p:attrName>
                                        </p:attrNameLst>
                                      </p:cBhvr>
                                      <p:to>
                                        <p:strVal val="hidden"/>
                                      </p:to>
                                    </p:set>
                                  </p:childTnLst>
                                </p:cTn>
                              </p:par>
                            </p:childTnLst>
                          </p:cTn>
                        </p:par>
                        <p:par>
                          <p:cTn id="173" fill="hold">
                            <p:stCondLst>
                              <p:cond delay="0"/>
                            </p:stCondLst>
                            <p:childTnLst>
                              <p:par>
                                <p:cTn id="174" presetID="1" presetClass="entr" presetSubtype="0" fill="hold" nodeType="afterEffect">
                                  <p:stCondLst>
                                    <p:cond delay="0"/>
                                  </p:stCondLst>
                                  <p:childTnLst>
                                    <p:set>
                                      <p:cBhvr>
                                        <p:cTn id="175" dur="1" fill="hold">
                                          <p:stCondLst>
                                            <p:cond delay="0"/>
                                          </p:stCondLst>
                                        </p:cTn>
                                        <p:tgtEl>
                                          <p:spTgt spid="1060"/>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 presetClass="exit" presetSubtype="0" fill="hold" nodeType="clickEffect">
                                  <p:stCondLst>
                                    <p:cond delay="0"/>
                                  </p:stCondLst>
                                  <p:childTnLst>
                                    <p:set>
                                      <p:cBhvr>
                                        <p:cTn id="179" dur="1" fill="hold">
                                          <p:stCondLst>
                                            <p:cond delay="0"/>
                                          </p:stCondLst>
                                        </p:cTn>
                                        <p:tgtEl>
                                          <p:spTgt spid="1060"/>
                                        </p:tgtEl>
                                        <p:attrNameLst>
                                          <p:attrName>style.visibility</p:attrName>
                                        </p:attrNameLst>
                                      </p:cBhvr>
                                      <p:to>
                                        <p:strVal val="hidden"/>
                                      </p:to>
                                    </p:set>
                                  </p:childTnLst>
                                </p:cTn>
                              </p:par>
                            </p:childTnLst>
                          </p:cTn>
                        </p:par>
                        <p:par>
                          <p:cTn id="180" fill="hold">
                            <p:stCondLst>
                              <p:cond delay="0"/>
                            </p:stCondLst>
                            <p:childTnLst>
                              <p:par>
                                <p:cTn id="181" presetID="1" presetClass="entr" presetSubtype="0" fill="hold" nodeType="afterEffect">
                                  <p:stCondLst>
                                    <p:cond delay="0"/>
                                  </p:stCondLst>
                                  <p:childTnLst>
                                    <p:set>
                                      <p:cBhvr>
                                        <p:cTn id="182" dur="1" fill="hold">
                                          <p:stCondLst>
                                            <p:cond delay="0"/>
                                          </p:stCondLst>
                                        </p:cTn>
                                        <p:tgtEl>
                                          <p:spTgt spid="1070"/>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nodeType="clickEffect">
                                  <p:stCondLst>
                                    <p:cond delay="0"/>
                                  </p:stCondLst>
                                  <p:childTnLst>
                                    <p:set>
                                      <p:cBhvr>
                                        <p:cTn id="186" dur="1" fill="hold">
                                          <p:stCondLst>
                                            <p:cond delay="0"/>
                                          </p:stCondLst>
                                        </p:cTn>
                                        <p:tgtEl>
                                          <p:spTgt spid="1070"/>
                                        </p:tgtEl>
                                        <p:attrNameLst>
                                          <p:attrName>style.visibility</p:attrName>
                                        </p:attrNameLst>
                                      </p:cBhvr>
                                      <p:to>
                                        <p:strVal val="hidden"/>
                                      </p:to>
                                    </p:set>
                                  </p:childTnLst>
                                </p:cTn>
                              </p:par>
                            </p:childTnLst>
                          </p:cTn>
                        </p:par>
                        <p:par>
                          <p:cTn id="187" fill="hold">
                            <p:stCondLst>
                              <p:cond delay="0"/>
                            </p:stCondLst>
                            <p:childTnLst>
                              <p:par>
                                <p:cTn id="188" presetID="1" presetClass="entr" presetSubtype="0" fill="hold" nodeType="afterEffect">
                                  <p:stCondLst>
                                    <p:cond delay="0"/>
                                  </p:stCondLst>
                                  <p:childTnLst>
                                    <p:set>
                                      <p:cBhvr>
                                        <p:cTn id="189" dur="1" fill="hold">
                                          <p:stCondLst>
                                            <p:cond delay="0"/>
                                          </p:stCondLst>
                                        </p:cTn>
                                        <p:tgtEl>
                                          <p:spTgt spid="1090"/>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1090"/>
                                        </p:tgtEl>
                                        <p:attrNameLst>
                                          <p:attrName>style.visibility</p:attrName>
                                        </p:attrNameLst>
                                      </p:cBhvr>
                                      <p:to>
                                        <p:strVal val="hidden"/>
                                      </p:to>
                                    </p:set>
                                  </p:childTnLst>
                                </p:cTn>
                              </p:par>
                            </p:childTnLst>
                          </p:cTn>
                        </p:par>
                        <p:par>
                          <p:cTn id="194" fill="hold">
                            <p:stCondLst>
                              <p:cond delay="0"/>
                            </p:stCondLst>
                            <p:childTnLst>
                              <p:par>
                                <p:cTn id="195" presetID="1" presetClass="entr" presetSubtype="0" fill="hold" nodeType="afterEffect">
                                  <p:stCondLst>
                                    <p:cond delay="0"/>
                                  </p:stCondLst>
                                  <p:childTnLst>
                                    <p:set>
                                      <p:cBhvr>
                                        <p:cTn id="196" dur="1" fill="hold">
                                          <p:stCondLst>
                                            <p:cond delay="0"/>
                                          </p:stCondLst>
                                        </p:cTn>
                                        <p:tgtEl>
                                          <p:spTgt spid="1100"/>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xit" presetSubtype="0" fill="hold" nodeType="clickEffect">
                                  <p:stCondLst>
                                    <p:cond delay="0"/>
                                  </p:stCondLst>
                                  <p:childTnLst>
                                    <p:set>
                                      <p:cBhvr>
                                        <p:cTn id="200" dur="1" fill="hold">
                                          <p:stCondLst>
                                            <p:cond delay="0"/>
                                          </p:stCondLst>
                                        </p:cTn>
                                        <p:tgtEl>
                                          <p:spTgt spid="1100"/>
                                        </p:tgtEl>
                                        <p:attrNameLst>
                                          <p:attrName>style.visibility</p:attrName>
                                        </p:attrNameLst>
                                      </p:cBhvr>
                                      <p:to>
                                        <p:strVal val="hidden"/>
                                      </p:to>
                                    </p:set>
                                  </p:childTnLst>
                                </p:cTn>
                              </p:par>
                            </p:childTnLst>
                          </p:cTn>
                        </p:par>
                        <p:par>
                          <p:cTn id="201" fill="hold">
                            <p:stCondLst>
                              <p:cond delay="0"/>
                            </p:stCondLst>
                            <p:childTnLst>
                              <p:par>
                                <p:cTn id="202" presetID="1" presetClass="entr" presetSubtype="0" fill="hold" nodeType="afterEffect">
                                  <p:stCondLst>
                                    <p:cond delay="0"/>
                                  </p:stCondLst>
                                  <p:childTnLst>
                                    <p:set>
                                      <p:cBhvr>
                                        <p:cTn id="203" dur="1" fill="hold">
                                          <p:stCondLst>
                                            <p:cond delay="0"/>
                                          </p:stCondLst>
                                        </p:cTn>
                                        <p:tgtEl>
                                          <p:spTgt spid="1110"/>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presetID="1" presetClass="exit" presetSubtype="0" fill="hold" nodeType="clickEffect">
                                  <p:stCondLst>
                                    <p:cond delay="0"/>
                                  </p:stCondLst>
                                  <p:childTnLst>
                                    <p:set>
                                      <p:cBhvr>
                                        <p:cTn id="207" dur="1" fill="hold">
                                          <p:stCondLst>
                                            <p:cond delay="0"/>
                                          </p:stCondLst>
                                        </p:cTn>
                                        <p:tgtEl>
                                          <p:spTgt spid="1110"/>
                                        </p:tgtEl>
                                        <p:attrNameLst>
                                          <p:attrName>style.visibility</p:attrName>
                                        </p:attrNameLst>
                                      </p:cBhvr>
                                      <p:to>
                                        <p:strVal val="hidden"/>
                                      </p:to>
                                    </p:set>
                                  </p:childTnLst>
                                </p:cTn>
                              </p:par>
                            </p:childTnLst>
                          </p:cTn>
                        </p:par>
                        <p:par>
                          <p:cTn id="208" fill="hold">
                            <p:stCondLst>
                              <p:cond delay="0"/>
                            </p:stCondLst>
                            <p:childTnLst>
                              <p:par>
                                <p:cTn id="209" presetID="1" presetClass="entr" presetSubtype="0" fill="hold" nodeType="afterEffect">
                                  <p:stCondLst>
                                    <p:cond delay="0"/>
                                  </p:stCondLst>
                                  <p:childTnLst>
                                    <p:set>
                                      <p:cBhvr>
                                        <p:cTn id="210" dur="1" fill="hold">
                                          <p:stCondLst>
                                            <p:cond delay="0"/>
                                          </p:stCondLst>
                                        </p:cTn>
                                        <p:tgtEl>
                                          <p:spTgt spid="1160"/>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xit" presetSubtype="0" fill="hold" nodeType="clickEffect">
                                  <p:stCondLst>
                                    <p:cond delay="0"/>
                                  </p:stCondLst>
                                  <p:childTnLst>
                                    <p:set>
                                      <p:cBhvr>
                                        <p:cTn id="214" dur="1" fill="hold">
                                          <p:stCondLst>
                                            <p:cond delay="0"/>
                                          </p:stCondLst>
                                        </p:cTn>
                                        <p:tgtEl>
                                          <p:spTgt spid="1160"/>
                                        </p:tgtEl>
                                        <p:attrNameLst>
                                          <p:attrName>style.visibility</p:attrName>
                                        </p:attrNameLst>
                                      </p:cBhvr>
                                      <p:to>
                                        <p:strVal val="hidden"/>
                                      </p:to>
                                    </p:set>
                                  </p:childTnLst>
                                </p:cTn>
                              </p:par>
                            </p:childTnLst>
                          </p:cTn>
                        </p:par>
                        <p:par>
                          <p:cTn id="215" fill="hold">
                            <p:stCondLst>
                              <p:cond delay="0"/>
                            </p:stCondLst>
                            <p:childTnLst>
                              <p:par>
                                <p:cTn id="216" presetID="1" presetClass="entr" presetSubtype="0" fill="hold" nodeType="afterEffect">
                                  <p:stCondLst>
                                    <p:cond delay="0"/>
                                  </p:stCondLst>
                                  <p:childTnLst>
                                    <p:set>
                                      <p:cBhvr>
                                        <p:cTn id="217" dur="1" fill="hold">
                                          <p:stCondLst>
                                            <p:cond delay="0"/>
                                          </p:stCondLst>
                                        </p:cTn>
                                        <p:tgtEl>
                                          <p:spTgt spid="1120"/>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presetID="1" presetClass="exit" presetSubtype="0" fill="hold" nodeType="clickEffect">
                                  <p:stCondLst>
                                    <p:cond delay="0"/>
                                  </p:stCondLst>
                                  <p:childTnLst>
                                    <p:set>
                                      <p:cBhvr>
                                        <p:cTn id="221" dur="1" fill="hold">
                                          <p:stCondLst>
                                            <p:cond delay="0"/>
                                          </p:stCondLst>
                                        </p:cTn>
                                        <p:tgtEl>
                                          <p:spTgt spid="1120"/>
                                        </p:tgtEl>
                                        <p:attrNameLst>
                                          <p:attrName>style.visibility</p:attrName>
                                        </p:attrNameLst>
                                      </p:cBhvr>
                                      <p:to>
                                        <p:strVal val="hidden"/>
                                      </p:to>
                                    </p:set>
                                  </p:childTnLst>
                                </p:cTn>
                              </p:par>
                            </p:childTnLst>
                          </p:cTn>
                        </p:par>
                        <p:par>
                          <p:cTn id="222" fill="hold">
                            <p:stCondLst>
                              <p:cond delay="0"/>
                            </p:stCondLst>
                            <p:childTnLst>
                              <p:par>
                                <p:cTn id="223" presetID="1" presetClass="entr" presetSubtype="0" fill="hold" nodeType="afterEffect">
                                  <p:stCondLst>
                                    <p:cond delay="0"/>
                                  </p:stCondLst>
                                  <p:childTnLst>
                                    <p:set>
                                      <p:cBhvr>
                                        <p:cTn id="224" dur="1" fill="hold">
                                          <p:stCondLst>
                                            <p:cond delay="0"/>
                                          </p:stCondLst>
                                        </p:cTn>
                                        <p:tgtEl>
                                          <p:spTgt spid="1130"/>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nodeType="clickEffect">
                                  <p:stCondLst>
                                    <p:cond delay="0"/>
                                  </p:stCondLst>
                                  <p:childTnLst>
                                    <p:set>
                                      <p:cBhvr>
                                        <p:cTn id="228" dur="1" fill="hold">
                                          <p:stCondLst>
                                            <p:cond delay="0"/>
                                          </p:stCondLst>
                                        </p:cTn>
                                        <p:tgtEl>
                                          <p:spTgt spid="1130"/>
                                        </p:tgtEl>
                                        <p:attrNameLst>
                                          <p:attrName>style.visibility</p:attrName>
                                        </p:attrNameLst>
                                      </p:cBhvr>
                                      <p:to>
                                        <p:strVal val="hidden"/>
                                      </p:to>
                                    </p:set>
                                  </p:childTnLst>
                                </p:cTn>
                              </p:par>
                            </p:childTnLst>
                          </p:cTn>
                        </p:par>
                        <p:par>
                          <p:cTn id="229" fill="hold">
                            <p:stCondLst>
                              <p:cond delay="0"/>
                            </p:stCondLst>
                            <p:childTnLst>
                              <p:par>
                                <p:cTn id="230" presetID="1" presetClass="entr" presetSubtype="0" fill="hold" nodeType="afterEffect">
                                  <p:stCondLst>
                                    <p:cond delay="0"/>
                                  </p:stCondLst>
                                  <p:childTnLst>
                                    <p:set>
                                      <p:cBhvr>
                                        <p:cTn id="231" dur="1" fill="hold">
                                          <p:stCondLst>
                                            <p:cond delay="0"/>
                                          </p:stCondLst>
                                        </p:cTn>
                                        <p:tgtEl>
                                          <p:spTgt spid="1140"/>
                                        </p:tgtEl>
                                        <p:attrNameLst>
                                          <p:attrName>style.visibility</p:attrName>
                                        </p:attrNameLst>
                                      </p:cBhvr>
                                      <p:to>
                                        <p:strVal val="visible"/>
                                      </p:to>
                                    </p:set>
                                  </p:childTnLst>
                                </p:cTn>
                              </p:par>
                            </p:childTnLst>
                          </p:cTn>
                        </p:par>
                      </p:childTnLst>
                    </p:cTn>
                  </p:par>
                  <p:par>
                    <p:cTn id="232" fill="hold">
                      <p:stCondLst>
                        <p:cond delay="indefinite"/>
                      </p:stCondLst>
                      <p:childTnLst>
                        <p:par>
                          <p:cTn id="233" fill="hold">
                            <p:stCondLst>
                              <p:cond delay="0"/>
                            </p:stCondLst>
                            <p:childTnLst>
                              <p:par>
                                <p:cTn id="234" presetID="1" presetClass="exit" presetSubtype="0" fill="hold" nodeType="clickEffect">
                                  <p:stCondLst>
                                    <p:cond delay="0"/>
                                  </p:stCondLst>
                                  <p:childTnLst>
                                    <p:set>
                                      <p:cBhvr>
                                        <p:cTn id="235" dur="1" fill="hold">
                                          <p:stCondLst>
                                            <p:cond delay="0"/>
                                          </p:stCondLst>
                                        </p:cTn>
                                        <p:tgtEl>
                                          <p:spTgt spid="1140"/>
                                        </p:tgtEl>
                                        <p:attrNameLst>
                                          <p:attrName>style.visibility</p:attrName>
                                        </p:attrNameLst>
                                      </p:cBhvr>
                                      <p:to>
                                        <p:strVal val="hidden"/>
                                      </p:to>
                                    </p:set>
                                  </p:childTnLst>
                                </p:cTn>
                              </p:par>
                            </p:childTnLst>
                          </p:cTn>
                        </p:par>
                        <p:par>
                          <p:cTn id="236" fill="hold">
                            <p:stCondLst>
                              <p:cond delay="0"/>
                            </p:stCondLst>
                            <p:childTnLst>
                              <p:par>
                                <p:cTn id="237" presetID="1" presetClass="entr" presetSubtype="0" fill="hold" nodeType="afterEffect">
                                  <p:stCondLst>
                                    <p:cond delay="0"/>
                                  </p:stCondLst>
                                  <p:childTnLst>
                                    <p:set>
                                      <p:cBhvr>
                                        <p:cTn id="238" dur="1" fill="hold">
                                          <p:stCondLst>
                                            <p:cond delay="0"/>
                                          </p:stCondLst>
                                        </p:cTn>
                                        <p:tgtEl>
                                          <p:spTgt spid="1150"/>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nodeType="clickEffect">
                                  <p:stCondLst>
                                    <p:cond delay="0"/>
                                  </p:stCondLst>
                                  <p:childTnLst>
                                    <p:set>
                                      <p:cBhvr>
                                        <p:cTn id="242" dur="1" fill="hold">
                                          <p:stCondLst>
                                            <p:cond delay="0"/>
                                          </p:stCondLst>
                                        </p:cTn>
                                        <p:tgtEl>
                                          <p:spTgt spid="1150"/>
                                        </p:tgtEl>
                                        <p:attrNameLst>
                                          <p:attrName>style.visibility</p:attrName>
                                        </p:attrNameLst>
                                      </p:cBhvr>
                                      <p:to>
                                        <p:strVal val="hidden"/>
                                      </p:to>
                                    </p:set>
                                  </p:childTnLst>
                                </p:cTn>
                              </p:par>
                            </p:childTnLst>
                          </p:cTn>
                        </p:par>
                        <p:par>
                          <p:cTn id="243" fill="hold">
                            <p:stCondLst>
                              <p:cond delay="0"/>
                            </p:stCondLst>
                            <p:childTnLst>
                              <p:par>
                                <p:cTn id="244" presetID="1" presetClass="entr" presetSubtype="0" fill="hold" nodeType="afterEffect">
                                  <p:stCondLst>
                                    <p:cond delay="0"/>
                                  </p:stCondLst>
                                  <p:childTnLst>
                                    <p:set>
                                      <p:cBhvr>
                                        <p:cTn id="245" dur="1" fill="hold">
                                          <p:stCondLst>
                                            <p:cond delay="0"/>
                                          </p:stCondLst>
                                        </p:cTn>
                                        <p:tgtEl>
                                          <p:spTgt spid="1170"/>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nodeType="clickEffect">
                                  <p:stCondLst>
                                    <p:cond delay="0"/>
                                  </p:stCondLst>
                                  <p:childTnLst>
                                    <p:set>
                                      <p:cBhvr>
                                        <p:cTn id="249" dur="1" fill="hold">
                                          <p:stCondLst>
                                            <p:cond delay="0"/>
                                          </p:stCondLst>
                                        </p:cTn>
                                        <p:tgtEl>
                                          <p:spTgt spid="1170"/>
                                        </p:tgtEl>
                                        <p:attrNameLst>
                                          <p:attrName>style.visibility</p:attrName>
                                        </p:attrNameLst>
                                      </p:cBhvr>
                                      <p:to>
                                        <p:strVal val="hidden"/>
                                      </p:to>
                                    </p:set>
                                  </p:childTnLst>
                                </p:cTn>
                              </p:par>
                            </p:childTnLst>
                          </p:cTn>
                        </p:par>
                        <p:par>
                          <p:cTn id="250" fill="hold">
                            <p:stCondLst>
                              <p:cond delay="0"/>
                            </p:stCondLst>
                            <p:childTnLst>
                              <p:par>
                                <p:cTn id="251" presetID="1" presetClass="entr" presetSubtype="0" fill="hold" nodeType="afterEffect">
                                  <p:stCondLst>
                                    <p:cond delay="0"/>
                                  </p:stCondLst>
                                  <p:childTnLst>
                                    <p:set>
                                      <p:cBhvr>
                                        <p:cTn id="252" dur="1" fill="hold">
                                          <p:stCondLst>
                                            <p:cond delay="0"/>
                                          </p:stCondLst>
                                        </p:cTn>
                                        <p:tgtEl>
                                          <p:spTgt spid="1180"/>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presetID="1" presetClass="exit" presetSubtype="0" fill="hold" nodeType="clickEffect">
                                  <p:stCondLst>
                                    <p:cond delay="0"/>
                                  </p:stCondLst>
                                  <p:childTnLst>
                                    <p:set>
                                      <p:cBhvr>
                                        <p:cTn id="256" dur="1" fill="hold">
                                          <p:stCondLst>
                                            <p:cond delay="0"/>
                                          </p:stCondLst>
                                        </p:cTn>
                                        <p:tgtEl>
                                          <p:spTgt spid="1180"/>
                                        </p:tgtEl>
                                        <p:attrNameLst>
                                          <p:attrName>style.visibility</p:attrName>
                                        </p:attrNameLst>
                                      </p:cBhvr>
                                      <p:to>
                                        <p:strVal val="hidden"/>
                                      </p:to>
                                    </p:set>
                                  </p:childTnLst>
                                </p:cTn>
                              </p:par>
                            </p:childTnLst>
                          </p:cTn>
                        </p:par>
                        <p:par>
                          <p:cTn id="257" fill="hold">
                            <p:stCondLst>
                              <p:cond delay="0"/>
                            </p:stCondLst>
                            <p:childTnLst>
                              <p:par>
                                <p:cTn id="258" presetID="1" presetClass="entr" presetSubtype="0" fill="hold" nodeType="afterEffect">
                                  <p:stCondLst>
                                    <p:cond delay="0"/>
                                  </p:stCondLst>
                                  <p:childTnLst>
                                    <p:set>
                                      <p:cBhvr>
                                        <p:cTn id="259" dur="1" fill="hold">
                                          <p:stCondLst>
                                            <p:cond delay="0"/>
                                          </p:stCondLst>
                                        </p:cTn>
                                        <p:tgtEl>
                                          <p:spTgt spid="1190"/>
                                        </p:tgtEl>
                                        <p:attrNameLst>
                                          <p:attrName>style.visibility</p:attrName>
                                        </p:attrNameLst>
                                      </p:cBhvr>
                                      <p:to>
                                        <p:strVal val="visible"/>
                                      </p:to>
                                    </p:set>
                                  </p:childTnLst>
                                </p:cTn>
                              </p:par>
                              <p:par>
                                <p:cTn id="260" presetID="3" presetClass="entr" presetSubtype="10" fill="hold" grpId="0" nodeType="withEffect">
                                  <p:stCondLst>
                                    <p:cond delay="0"/>
                                  </p:stCondLst>
                                  <p:childTnLst>
                                    <p:set>
                                      <p:cBhvr>
                                        <p:cTn id="261" dur="1" fill="hold">
                                          <p:stCondLst>
                                            <p:cond delay="0"/>
                                          </p:stCondLst>
                                        </p:cTn>
                                        <p:tgtEl>
                                          <p:spTgt spid="2198"/>
                                        </p:tgtEl>
                                        <p:attrNameLst>
                                          <p:attrName>style.visibility</p:attrName>
                                        </p:attrNameLst>
                                      </p:cBhvr>
                                      <p:to>
                                        <p:strVal val="visible"/>
                                      </p:to>
                                    </p:set>
                                    <p:animEffect transition="in" filter="blinds(horizontal)">
                                      <p:cBhvr>
                                        <p:cTn id="262" dur="500"/>
                                        <p:tgtEl>
                                          <p:spTgt spid="2198"/>
                                        </p:tgtEl>
                                      </p:cBhvr>
                                    </p:animEffec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nodeType="clickEffect">
                                  <p:stCondLst>
                                    <p:cond delay="0"/>
                                  </p:stCondLst>
                                  <p:childTnLst>
                                    <p:set>
                                      <p:cBhvr>
                                        <p:cTn id="266" dur="1" fill="hold">
                                          <p:stCondLst>
                                            <p:cond delay="0"/>
                                          </p:stCondLst>
                                        </p:cTn>
                                        <p:tgtEl>
                                          <p:spTgt spid="1190"/>
                                        </p:tgtEl>
                                        <p:attrNameLst>
                                          <p:attrName>style.visibility</p:attrName>
                                        </p:attrNameLst>
                                      </p:cBhvr>
                                      <p:to>
                                        <p:strVal val="hidden"/>
                                      </p:to>
                                    </p:set>
                                  </p:childTnLst>
                                </p:cTn>
                              </p:par>
                            </p:childTnLst>
                          </p:cTn>
                        </p:par>
                        <p:par>
                          <p:cTn id="267" fill="hold">
                            <p:stCondLst>
                              <p:cond delay="0"/>
                            </p:stCondLst>
                            <p:childTnLst>
                              <p:par>
                                <p:cTn id="268" presetID="1" presetClass="entr" presetSubtype="0" fill="hold" nodeType="afterEffect">
                                  <p:stCondLst>
                                    <p:cond delay="0"/>
                                  </p:stCondLst>
                                  <p:childTnLst>
                                    <p:set>
                                      <p:cBhvr>
                                        <p:cTn id="269" dur="1" fill="hold">
                                          <p:stCondLst>
                                            <p:cond delay="0"/>
                                          </p:stCondLst>
                                        </p:cTn>
                                        <p:tgtEl>
                                          <p:spTgt spid="1240"/>
                                        </p:tgtEl>
                                        <p:attrNameLst>
                                          <p:attrName>style.visibility</p:attrName>
                                        </p:attrNameLst>
                                      </p:cBhvr>
                                      <p:to>
                                        <p:strVal val="visible"/>
                                      </p:to>
                                    </p:set>
                                  </p:childTnLst>
                                </p:cTn>
                              </p:par>
                            </p:childTnLst>
                          </p:cTn>
                        </p:par>
                      </p:childTnLst>
                    </p:cTn>
                  </p:par>
                  <p:par>
                    <p:cTn id="270" fill="hold">
                      <p:stCondLst>
                        <p:cond delay="indefinite"/>
                      </p:stCondLst>
                      <p:childTnLst>
                        <p:par>
                          <p:cTn id="271" fill="hold">
                            <p:stCondLst>
                              <p:cond delay="0"/>
                            </p:stCondLst>
                            <p:childTnLst>
                              <p:par>
                                <p:cTn id="272" presetID="1" presetClass="exit" presetSubtype="0" fill="hold" nodeType="clickEffect">
                                  <p:stCondLst>
                                    <p:cond delay="0"/>
                                  </p:stCondLst>
                                  <p:childTnLst>
                                    <p:set>
                                      <p:cBhvr>
                                        <p:cTn id="273" dur="1" fill="hold">
                                          <p:stCondLst>
                                            <p:cond delay="0"/>
                                          </p:stCondLst>
                                        </p:cTn>
                                        <p:tgtEl>
                                          <p:spTgt spid="1240"/>
                                        </p:tgtEl>
                                        <p:attrNameLst>
                                          <p:attrName>style.visibility</p:attrName>
                                        </p:attrNameLst>
                                      </p:cBhvr>
                                      <p:to>
                                        <p:strVal val="hidden"/>
                                      </p:to>
                                    </p:set>
                                  </p:childTnLst>
                                </p:cTn>
                              </p:par>
                            </p:childTnLst>
                          </p:cTn>
                        </p:par>
                        <p:par>
                          <p:cTn id="274" fill="hold">
                            <p:stCondLst>
                              <p:cond delay="0"/>
                            </p:stCondLst>
                            <p:childTnLst>
                              <p:par>
                                <p:cTn id="275" presetID="1" presetClass="entr" presetSubtype="0" fill="hold" nodeType="afterEffect">
                                  <p:stCondLst>
                                    <p:cond delay="0"/>
                                  </p:stCondLst>
                                  <p:childTnLst>
                                    <p:set>
                                      <p:cBhvr>
                                        <p:cTn id="276" dur="1" fill="hold">
                                          <p:stCondLst>
                                            <p:cond delay="0"/>
                                          </p:stCondLst>
                                        </p:cTn>
                                        <p:tgtEl>
                                          <p:spTgt spid="1200"/>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presetID="1" presetClass="exit" presetSubtype="0" fill="hold" nodeType="clickEffect">
                                  <p:stCondLst>
                                    <p:cond delay="0"/>
                                  </p:stCondLst>
                                  <p:childTnLst>
                                    <p:set>
                                      <p:cBhvr>
                                        <p:cTn id="280" dur="1" fill="hold">
                                          <p:stCondLst>
                                            <p:cond delay="0"/>
                                          </p:stCondLst>
                                        </p:cTn>
                                        <p:tgtEl>
                                          <p:spTgt spid="1200"/>
                                        </p:tgtEl>
                                        <p:attrNameLst>
                                          <p:attrName>style.visibility</p:attrName>
                                        </p:attrNameLst>
                                      </p:cBhvr>
                                      <p:to>
                                        <p:strVal val="hidden"/>
                                      </p:to>
                                    </p:set>
                                  </p:childTnLst>
                                </p:cTn>
                              </p:par>
                            </p:childTnLst>
                          </p:cTn>
                        </p:par>
                        <p:par>
                          <p:cTn id="281" fill="hold">
                            <p:stCondLst>
                              <p:cond delay="0"/>
                            </p:stCondLst>
                            <p:childTnLst>
                              <p:par>
                                <p:cTn id="282" presetID="1" presetClass="entr" presetSubtype="0" fill="hold" nodeType="afterEffect">
                                  <p:stCondLst>
                                    <p:cond delay="0"/>
                                  </p:stCondLst>
                                  <p:childTnLst>
                                    <p:set>
                                      <p:cBhvr>
                                        <p:cTn id="283" dur="1" fill="hold">
                                          <p:stCondLst>
                                            <p:cond delay="0"/>
                                          </p:stCondLst>
                                        </p:cTn>
                                        <p:tgtEl>
                                          <p:spTgt spid="1210"/>
                                        </p:tgtEl>
                                        <p:attrNameLst>
                                          <p:attrName>style.visibility</p:attrName>
                                        </p:attrNameLst>
                                      </p:cBhvr>
                                      <p:to>
                                        <p:strVal val="visible"/>
                                      </p:to>
                                    </p:set>
                                  </p:childTnLst>
                                </p:cTn>
                              </p:par>
                            </p:childTnLst>
                          </p:cTn>
                        </p:par>
                      </p:childTnLst>
                    </p:cTn>
                  </p:par>
                  <p:par>
                    <p:cTn id="284" fill="hold">
                      <p:stCondLst>
                        <p:cond delay="indefinite"/>
                      </p:stCondLst>
                      <p:childTnLst>
                        <p:par>
                          <p:cTn id="285" fill="hold">
                            <p:stCondLst>
                              <p:cond delay="0"/>
                            </p:stCondLst>
                            <p:childTnLst>
                              <p:par>
                                <p:cTn id="286" presetID="1" presetClass="exit" presetSubtype="0" fill="hold" nodeType="clickEffect">
                                  <p:stCondLst>
                                    <p:cond delay="0"/>
                                  </p:stCondLst>
                                  <p:childTnLst>
                                    <p:set>
                                      <p:cBhvr>
                                        <p:cTn id="287" dur="1" fill="hold">
                                          <p:stCondLst>
                                            <p:cond delay="0"/>
                                          </p:stCondLst>
                                        </p:cTn>
                                        <p:tgtEl>
                                          <p:spTgt spid="1210"/>
                                        </p:tgtEl>
                                        <p:attrNameLst>
                                          <p:attrName>style.visibility</p:attrName>
                                        </p:attrNameLst>
                                      </p:cBhvr>
                                      <p:to>
                                        <p:strVal val="hidden"/>
                                      </p:to>
                                    </p:set>
                                  </p:childTnLst>
                                </p:cTn>
                              </p:par>
                            </p:childTnLst>
                          </p:cTn>
                        </p:par>
                        <p:par>
                          <p:cTn id="288" fill="hold">
                            <p:stCondLst>
                              <p:cond delay="0"/>
                            </p:stCondLst>
                            <p:childTnLst>
                              <p:par>
                                <p:cTn id="289" presetID="1" presetClass="entr" presetSubtype="0" fill="hold" nodeType="afterEffect">
                                  <p:stCondLst>
                                    <p:cond delay="0"/>
                                  </p:stCondLst>
                                  <p:childTnLst>
                                    <p:set>
                                      <p:cBhvr>
                                        <p:cTn id="290" dur="1" fill="hold">
                                          <p:stCondLst>
                                            <p:cond delay="0"/>
                                          </p:stCondLst>
                                        </p:cTn>
                                        <p:tgtEl>
                                          <p:spTgt spid="1220"/>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nodeType="clickEffect">
                                  <p:stCondLst>
                                    <p:cond delay="0"/>
                                  </p:stCondLst>
                                  <p:childTnLst>
                                    <p:set>
                                      <p:cBhvr>
                                        <p:cTn id="294" dur="1" fill="hold">
                                          <p:stCondLst>
                                            <p:cond delay="0"/>
                                          </p:stCondLst>
                                        </p:cTn>
                                        <p:tgtEl>
                                          <p:spTgt spid="1220"/>
                                        </p:tgtEl>
                                        <p:attrNameLst>
                                          <p:attrName>style.visibility</p:attrName>
                                        </p:attrNameLst>
                                      </p:cBhvr>
                                      <p:to>
                                        <p:strVal val="hidden"/>
                                      </p:to>
                                    </p:set>
                                  </p:childTnLst>
                                </p:cTn>
                              </p:par>
                            </p:childTnLst>
                          </p:cTn>
                        </p:par>
                        <p:par>
                          <p:cTn id="295" fill="hold">
                            <p:stCondLst>
                              <p:cond delay="0"/>
                            </p:stCondLst>
                            <p:childTnLst>
                              <p:par>
                                <p:cTn id="296" presetID="1" presetClass="entr" presetSubtype="0" fill="hold" nodeType="afterEffect">
                                  <p:stCondLst>
                                    <p:cond delay="0"/>
                                  </p:stCondLst>
                                  <p:childTnLst>
                                    <p:set>
                                      <p:cBhvr>
                                        <p:cTn id="297" dur="1" fill="hold">
                                          <p:stCondLst>
                                            <p:cond delay="0"/>
                                          </p:stCondLst>
                                        </p:cTn>
                                        <p:tgtEl>
                                          <p:spTgt spid="1230"/>
                                        </p:tgtEl>
                                        <p:attrNameLst>
                                          <p:attrName>style.visibility</p:attrName>
                                        </p:attrNameLst>
                                      </p:cBhvr>
                                      <p:to>
                                        <p:strVal val="visible"/>
                                      </p:to>
                                    </p:set>
                                  </p:childTnLst>
                                </p:cTn>
                              </p:par>
                            </p:childTnLst>
                          </p:cTn>
                        </p:par>
                      </p:childTnLst>
                    </p:cTn>
                  </p:par>
                  <p:par>
                    <p:cTn id="298" fill="hold">
                      <p:stCondLst>
                        <p:cond delay="indefinite"/>
                      </p:stCondLst>
                      <p:childTnLst>
                        <p:par>
                          <p:cTn id="299" fill="hold">
                            <p:stCondLst>
                              <p:cond delay="0"/>
                            </p:stCondLst>
                            <p:childTnLst>
                              <p:par>
                                <p:cTn id="300" presetID="1" presetClass="exit" presetSubtype="0" fill="hold" nodeType="clickEffect">
                                  <p:stCondLst>
                                    <p:cond delay="0"/>
                                  </p:stCondLst>
                                  <p:childTnLst>
                                    <p:set>
                                      <p:cBhvr>
                                        <p:cTn id="301" dur="1" fill="hold">
                                          <p:stCondLst>
                                            <p:cond delay="0"/>
                                          </p:stCondLst>
                                        </p:cTn>
                                        <p:tgtEl>
                                          <p:spTgt spid="1230"/>
                                        </p:tgtEl>
                                        <p:attrNameLst>
                                          <p:attrName>style.visibility</p:attrName>
                                        </p:attrNameLst>
                                      </p:cBhvr>
                                      <p:to>
                                        <p:strVal val="hidden"/>
                                      </p:to>
                                    </p:set>
                                  </p:childTnLst>
                                </p:cTn>
                              </p:par>
                            </p:childTnLst>
                          </p:cTn>
                        </p:par>
                        <p:par>
                          <p:cTn id="302" fill="hold">
                            <p:stCondLst>
                              <p:cond delay="0"/>
                            </p:stCondLst>
                            <p:childTnLst>
                              <p:par>
                                <p:cTn id="303" presetID="1" presetClass="entr" presetSubtype="0" fill="hold" nodeType="afterEffect">
                                  <p:stCondLst>
                                    <p:cond delay="0"/>
                                  </p:stCondLst>
                                  <p:childTnLst>
                                    <p:set>
                                      <p:cBhvr>
                                        <p:cTn id="304" dur="1" fill="hold">
                                          <p:stCondLst>
                                            <p:cond delay="0"/>
                                          </p:stCondLst>
                                        </p:cTn>
                                        <p:tgtEl>
                                          <p:spTgt spid="1250"/>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presetID="1" presetClass="exit" presetSubtype="0" fill="hold" nodeType="clickEffect">
                                  <p:stCondLst>
                                    <p:cond delay="0"/>
                                  </p:stCondLst>
                                  <p:childTnLst>
                                    <p:set>
                                      <p:cBhvr>
                                        <p:cTn id="308" dur="1" fill="hold">
                                          <p:stCondLst>
                                            <p:cond delay="0"/>
                                          </p:stCondLst>
                                        </p:cTn>
                                        <p:tgtEl>
                                          <p:spTgt spid="1250"/>
                                        </p:tgtEl>
                                        <p:attrNameLst>
                                          <p:attrName>style.visibility</p:attrName>
                                        </p:attrNameLst>
                                      </p:cBhvr>
                                      <p:to>
                                        <p:strVal val="hidden"/>
                                      </p:to>
                                    </p:set>
                                  </p:childTnLst>
                                </p:cTn>
                              </p:par>
                            </p:childTnLst>
                          </p:cTn>
                        </p:par>
                        <p:par>
                          <p:cTn id="309" fill="hold">
                            <p:stCondLst>
                              <p:cond delay="0"/>
                            </p:stCondLst>
                            <p:childTnLst>
                              <p:par>
                                <p:cTn id="310" presetID="1" presetClass="entr" presetSubtype="0" fill="hold" nodeType="afterEffect">
                                  <p:stCondLst>
                                    <p:cond delay="0"/>
                                  </p:stCondLst>
                                  <p:childTnLst>
                                    <p:set>
                                      <p:cBhvr>
                                        <p:cTn id="311" dur="1" fill="hold">
                                          <p:stCondLst>
                                            <p:cond delay="0"/>
                                          </p:stCondLst>
                                        </p:cTn>
                                        <p:tgtEl>
                                          <p:spTgt spid="1260"/>
                                        </p:tgtEl>
                                        <p:attrNameLst>
                                          <p:attrName>style.visibility</p:attrName>
                                        </p:attrNameLst>
                                      </p:cBhvr>
                                      <p:to>
                                        <p:strVal val="visible"/>
                                      </p:to>
                                    </p:set>
                                  </p:childTnLst>
                                </p:cTn>
                              </p:par>
                              <p:par>
                                <p:cTn id="312" presetID="3" presetClass="entr" presetSubtype="10" fill="hold" grpId="0" nodeType="withEffect">
                                  <p:stCondLst>
                                    <p:cond delay="0"/>
                                  </p:stCondLst>
                                  <p:childTnLst>
                                    <p:set>
                                      <p:cBhvr>
                                        <p:cTn id="313" dur="1" fill="hold">
                                          <p:stCondLst>
                                            <p:cond delay="0"/>
                                          </p:stCondLst>
                                        </p:cTn>
                                        <p:tgtEl>
                                          <p:spTgt spid="2200"/>
                                        </p:tgtEl>
                                        <p:attrNameLst>
                                          <p:attrName>style.visibility</p:attrName>
                                        </p:attrNameLst>
                                      </p:cBhvr>
                                      <p:to>
                                        <p:strVal val="visible"/>
                                      </p:to>
                                    </p:set>
                                    <p:animEffect transition="in" filter="blinds(horizontal)">
                                      <p:cBhvr>
                                        <p:cTn id="314" dur="500"/>
                                        <p:tgtEl>
                                          <p:spTgt spid="2200"/>
                                        </p:tgtEl>
                                      </p:cBhvr>
                                    </p:animEffec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nodeType="clickEffect">
                                  <p:stCondLst>
                                    <p:cond delay="0"/>
                                  </p:stCondLst>
                                  <p:childTnLst>
                                    <p:set>
                                      <p:cBhvr>
                                        <p:cTn id="318" dur="1" fill="hold">
                                          <p:stCondLst>
                                            <p:cond delay="0"/>
                                          </p:stCondLst>
                                        </p:cTn>
                                        <p:tgtEl>
                                          <p:spTgt spid="1260"/>
                                        </p:tgtEl>
                                        <p:attrNameLst>
                                          <p:attrName>style.visibility</p:attrName>
                                        </p:attrNameLst>
                                      </p:cBhvr>
                                      <p:to>
                                        <p:strVal val="hidden"/>
                                      </p:to>
                                    </p:set>
                                  </p:childTnLst>
                                </p:cTn>
                              </p:par>
                            </p:childTnLst>
                          </p:cTn>
                        </p:par>
                        <p:par>
                          <p:cTn id="319" fill="hold">
                            <p:stCondLst>
                              <p:cond delay="0"/>
                            </p:stCondLst>
                            <p:childTnLst>
                              <p:par>
                                <p:cTn id="320" presetID="1" presetClass="entr" presetSubtype="0" fill="hold" nodeType="afterEffect">
                                  <p:stCondLst>
                                    <p:cond delay="0"/>
                                  </p:stCondLst>
                                  <p:childTnLst>
                                    <p:set>
                                      <p:cBhvr>
                                        <p:cTn id="321" dur="1" fill="hold">
                                          <p:stCondLst>
                                            <p:cond delay="0"/>
                                          </p:stCondLst>
                                        </p:cTn>
                                        <p:tgtEl>
                                          <p:spTgt spid="1270"/>
                                        </p:tgtEl>
                                        <p:attrNameLst>
                                          <p:attrName>style.visibility</p:attrName>
                                        </p:attrNameLst>
                                      </p:cBhvr>
                                      <p:to>
                                        <p:strVal val="visible"/>
                                      </p:to>
                                    </p:set>
                                  </p:childTnLst>
                                </p:cTn>
                              </p:par>
                              <p:par>
                                <p:cTn id="322" presetID="3" presetClass="entr" presetSubtype="10" fill="hold" grpId="0" nodeType="withEffect">
                                  <p:stCondLst>
                                    <p:cond delay="0"/>
                                  </p:stCondLst>
                                  <p:childTnLst>
                                    <p:set>
                                      <p:cBhvr>
                                        <p:cTn id="323" dur="1" fill="hold">
                                          <p:stCondLst>
                                            <p:cond delay="0"/>
                                          </p:stCondLst>
                                        </p:cTn>
                                        <p:tgtEl>
                                          <p:spTgt spid="2199"/>
                                        </p:tgtEl>
                                        <p:attrNameLst>
                                          <p:attrName>style.visibility</p:attrName>
                                        </p:attrNameLst>
                                      </p:cBhvr>
                                      <p:to>
                                        <p:strVal val="visible"/>
                                      </p:to>
                                    </p:set>
                                    <p:animEffect transition="in" filter="blinds(horizontal)">
                                      <p:cBhvr>
                                        <p:cTn id="324" dur="500"/>
                                        <p:tgtEl>
                                          <p:spTgt spid="2199"/>
                                        </p:tgtEl>
                                      </p:cBhvr>
                                    </p:animEffect>
                                  </p:childTnLst>
                                </p:cTn>
                              </p:par>
                            </p:childTnLst>
                          </p:cTn>
                        </p:par>
                      </p:childTnLst>
                    </p:cTn>
                  </p:par>
                  <p:par>
                    <p:cTn id="325" fill="hold">
                      <p:stCondLst>
                        <p:cond delay="indefinite"/>
                      </p:stCondLst>
                      <p:childTnLst>
                        <p:par>
                          <p:cTn id="326" fill="hold">
                            <p:stCondLst>
                              <p:cond delay="0"/>
                            </p:stCondLst>
                            <p:childTnLst>
                              <p:par>
                                <p:cTn id="327" presetID="1" presetClass="exit" presetSubtype="0" fill="hold" nodeType="clickEffect">
                                  <p:stCondLst>
                                    <p:cond delay="0"/>
                                  </p:stCondLst>
                                  <p:childTnLst>
                                    <p:set>
                                      <p:cBhvr>
                                        <p:cTn id="328" dur="1" fill="hold">
                                          <p:stCondLst>
                                            <p:cond delay="0"/>
                                          </p:stCondLst>
                                        </p:cTn>
                                        <p:tgtEl>
                                          <p:spTgt spid="1270"/>
                                        </p:tgtEl>
                                        <p:attrNameLst>
                                          <p:attrName>style.visibility</p:attrName>
                                        </p:attrNameLst>
                                      </p:cBhvr>
                                      <p:to>
                                        <p:strVal val="hidden"/>
                                      </p:to>
                                    </p:set>
                                  </p:childTnLst>
                                </p:cTn>
                              </p:par>
                            </p:childTnLst>
                          </p:cTn>
                        </p:par>
                        <p:par>
                          <p:cTn id="329" fill="hold">
                            <p:stCondLst>
                              <p:cond delay="0"/>
                            </p:stCondLst>
                            <p:childTnLst>
                              <p:par>
                                <p:cTn id="330" presetID="1" presetClass="entr" presetSubtype="0" fill="hold" nodeType="afterEffect">
                                  <p:stCondLst>
                                    <p:cond delay="0"/>
                                  </p:stCondLst>
                                  <p:childTnLst>
                                    <p:set>
                                      <p:cBhvr>
                                        <p:cTn id="331" dur="1" fill="hold">
                                          <p:stCondLst>
                                            <p:cond delay="0"/>
                                          </p:stCondLst>
                                        </p:cTn>
                                        <p:tgtEl>
                                          <p:spTgt spid="1320"/>
                                        </p:tgtEl>
                                        <p:attrNameLst>
                                          <p:attrName>style.visibility</p:attrName>
                                        </p:attrNameLst>
                                      </p:cBhvr>
                                      <p:to>
                                        <p:strVal val="visible"/>
                                      </p:to>
                                    </p:set>
                                  </p:childTnLst>
                                </p:cTn>
                              </p:par>
                              <p:par>
                                <p:cTn id="332" presetID="3" presetClass="entr" presetSubtype="10" fill="hold" grpId="0" nodeType="withEffect">
                                  <p:stCondLst>
                                    <p:cond delay="0"/>
                                  </p:stCondLst>
                                  <p:childTnLst>
                                    <p:set>
                                      <p:cBhvr>
                                        <p:cTn id="333" dur="1" fill="hold">
                                          <p:stCondLst>
                                            <p:cond delay="0"/>
                                          </p:stCondLst>
                                        </p:cTn>
                                        <p:tgtEl>
                                          <p:spTgt spid="2201"/>
                                        </p:tgtEl>
                                        <p:attrNameLst>
                                          <p:attrName>style.visibility</p:attrName>
                                        </p:attrNameLst>
                                      </p:cBhvr>
                                      <p:to>
                                        <p:strVal val="visible"/>
                                      </p:to>
                                    </p:set>
                                    <p:animEffect transition="in" filter="blinds(horizontal)">
                                      <p:cBhvr>
                                        <p:cTn id="334" dur="500"/>
                                        <p:tgtEl>
                                          <p:spTgt spid="2201"/>
                                        </p:tgtEl>
                                      </p:cBhvr>
                                    </p:animEffec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nodeType="clickEffect">
                                  <p:stCondLst>
                                    <p:cond delay="0"/>
                                  </p:stCondLst>
                                  <p:childTnLst>
                                    <p:set>
                                      <p:cBhvr>
                                        <p:cTn id="338" dur="1" fill="hold">
                                          <p:stCondLst>
                                            <p:cond delay="0"/>
                                          </p:stCondLst>
                                        </p:cTn>
                                        <p:tgtEl>
                                          <p:spTgt spid="1320"/>
                                        </p:tgtEl>
                                        <p:attrNameLst>
                                          <p:attrName>style.visibility</p:attrName>
                                        </p:attrNameLst>
                                      </p:cBhvr>
                                      <p:to>
                                        <p:strVal val="hidden"/>
                                      </p:to>
                                    </p:set>
                                  </p:childTnLst>
                                </p:cTn>
                              </p:par>
                            </p:childTnLst>
                          </p:cTn>
                        </p:par>
                        <p:par>
                          <p:cTn id="339" fill="hold">
                            <p:stCondLst>
                              <p:cond delay="0"/>
                            </p:stCondLst>
                            <p:childTnLst>
                              <p:par>
                                <p:cTn id="340" presetID="1" presetClass="entr" presetSubtype="0" fill="hold" nodeType="afterEffect">
                                  <p:stCondLst>
                                    <p:cond delay="0"/>
                                  </p:stCondLst>
                                  <p:childTnLst>
                                    <p:set>
                                      <p:cBhvr>
                                        <p:cTn id="341" dur="1" fill="hold">
                                          <p:stCondLst>
                                            <p:cond delay="0"/>
                                          </p:stCondLst>
                                        </p:cTn>
                                        <p:tgtEl>
                                          <p:spTgt spid="1280"/>
                                        </p:tgtEl>
                                        <p:attrNameLst>
                                          <p:attrName>style.visibility</p:attrName>
                                        </p:attrNameLst>
                                      </p:cBhvr>
                                      <p:to>
                                        <p:strVal val="visible"/>
                                      </p:to>
                                    </p:set>
                                  </p:childTnLst>
                                </p:cTn>
                              </p:par>
                            </p:childTnLst>
                          </p:cTn>
                        </p:par>
                      </p:childTnLst>
                    </p:cTn>
                  </p:par>
                  <p:par>
                    <p:cTn id="342" fill="hold">
                      <p:stCondLst>
                        <p:cond delay="indefinite"/>
                      </p:stCondLst>
                      <p:childTnLst>
                        <p:par>
                          <p:cTn id="343" fill="hold">
                            <p:stCondLst>
                              <p:cond delay="0"/>
                            </p:stCondLst>
                            <p:childTnLst>
                              <p:par>
                                <p:cTn id="344" presetID="1" presetClass="exit" presetSubtype="0" fill="hold" nodeType="clickEffect">
                                  <p:stCondLst>
                                    <p:cond delay="0"/>
                                  </p:stCondLst>
                                  <p:childTnLst>
                                    <p:set>
                                      <p:cBhvr>
                                        <p:cTn id="345" dur="1" fill="hold">
                                          <p:stCondLst>
                                            <p:cond delay="0"/>
                                          </p:stCondLst>
                                        </p:cTn>
                                        <p:tgtEl>
                                          <p:spTgt spid="1280"/>
                                        </p:tgtEl>
                                        <p:attrNameLst>
                                          <p:attrName>style.visibility</p:attrName>
                                        </p:attrNameLst>
                                      </p:cBhvr>
                                      <p:to>
                                        <p:strVal val="hidden"/>
                                      </p:to>
                                    </p:set>
                                  </p:childTnLst>
                                </p:cTn>
                              </p:par>
                            </p:childTnLst>
                          </p:cTn>
                        </p:par>
                        <p:par>
                          <p:cTn id="346" fill="hold">
                            <p:stCondLst>
                              <p:cond delay="0"/>
                            </p:stCondLst>
                            <p:childTnLst>
                              <p:par>
                                <p:cTn id="347" presetID="1" presetClass="entr" presetSubtype="0" fill="hold" nodeType="afterEffect">
                                  <p:stCondLst>
                                    <p:cond delay="0"/>
                                  </p:stCondLst>
                                  <p:childTnLst>
                                    <p:set>
                                      <p:cBhvr>
                                        <p:cTn id="348" dur="1" fill="hold">
                                          <p:stCondLst>
                                            <p:cond delay="0"/>
                                          </p:stCondLst>
                                        </p:cTn>
                                        <p:tgtEl>
                                          <p:spTgt spid="1290"/>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presetID="1" presetClass="exit" presetSubtype="0" fill="hold" nodeType="clickEffect">
                                  <p:stCondLst>
                                    <p:cond delay="0"/>
                                  </p:stCondLst>
                                  <p:childTnLst>
                                    <p:set>
                                      <p:cBhvr>
                                        <p:cTn id="352" dur="1" fill="hold">
                                          <p:stCondLst>
                                            <p:cond delay="0"/>
                                          </p:stCondLst>
                                        </p:cTn>
                                        <p:tgtEl>
                                          <p:spTgt spid="1290"/>
                                        </p:tgtEl>
                                        <p:attrNameLst>
                                          <p:attrName>style.visibility</p:attrName>
                                        </p:attrNameLst>
                                      </p:cBhvr>
                                      <p:to>
                                        <p:strVal val="hidden"/>
                                      </p:to>
                                    </p:set>
                                  </p:childTnLst>
                                </p:cTn>
                              </p:par>
                            </p:childTnLst>
                          </p:cTn>
                        </p:par>
                        <p:par>
                          <p:cTn id="353" fill="hold">
                            <p:stCondLst>
                              <p:cond delay="0"/>
                            </p:stCondLst>
                            <p:childTnLst>
                              <p:par>
                                <p:cTn id="354" presetID="1" presetClass="entr" presetSubtype="0" fill="hold" nodeType="afterEffect">
                                  <p:stCondLst>
                                    <p:cond delay="0"/>
                                  </p:stCondLst>
                                  <p:childTnLst>
                                    <p:set>
                                      <p:cBhvr>
                                        <p:cTn id="355" dur="1" fill="hold">
                                          <p:stCondLst>
                                            <p:cond delay="0"/>
                                          </p:stCondLst>
                                        </p:cTn>
                                        <p:tgtEl>
                                          <p:spTgt spid="1300"/>
                                        </p:tgtEl>
                                        <p:attrNameLst>
                                          <p:attrName>style.visibility</p:attrName>
                                        </p:attrNameLst>
                                      </p:cBhvr>
                                      <p:to>
                                        <p:strVal val="visible"/>
                                      </p:to>
                                    </p:set>
                                  </p:childTnLst>
                                </p:cTn>
                              </p:par>
                            </p:childTnLst>
                          </p:cTn>
                        </p:par>
                      </p:childTnLst>
                    </p:cTn>
                  </p:par>
                  <p:par>
                    <p:cTn id="356" fill="hold">
                      <p:stCondLst>
                        <p:cond delay="indefinite"/>
                      </p:stCondLst>
                      <p:childTnLst>
                        <p:par>
                          <p:cTn id="357" fill="hold">
                            <p:stCondLst>
                              <p:cond delay="0"/>
                            </p:stCondLst>
                            <p:childTnLst>
                              <p:par>
                                <p:cTn id="358" presetID="1" presetClass="exit" presetSubtype="0" fill="hold" nodeType="clickEffect">
                                  <p:stCondLst>
                                    <p:cond delay="0"/>
                                  </p:stCondLst>
                                  <p:childTnLst>
                                    <p:set>
                                      <p:cBhvr>
                                        <p:cTn id="359" dur="1" fill="hold">
                                          <p:stCondLst>
                                            <p:cond delay="0"/>
                                          </p:stCondLst>
                                        </p:cTn>
                                        <p:tgtEl>
                                          <p:spTgt spid="1300"/>
                                        </p:tgtEl>
                                        <p:attrNameLst>
                                          <p:attrName>style.visibility</p:attrName>
                                        </p:attrNameLst>
                                      </p:cBhvr>
                                      <p:to>
                                        <p:strVal val="hidden"/>
                                      </p:to>
                                    </p:set>
                                  </p:childTnLst>
                                </p:cTn>
                              </p:par>
                            </p:childTnLst>
                          </p:cTn>
                        </p:par>
                        <p:par>
                          <p:cTn id="360" fill="hold">
                            <p:stCondLst>
                              <p:cond delay="0"/>
                            </p:stCondLst>
                            <p:childTnLst>
                              <p:par>
                                <p:cTn id="361" presetID="1" presetClass="entr" presetSubtype="0" fill="hold" nodeType="afterEffect">
                                  <p:stCondLst>
                                    <p:cond delay="0"/>
                                  </p:stCondLst>
                                  <p:childTnLst>
                                    <p:set>
                                      <p:cBhvr>
                                        <p:cTn id="362" dur="1" fill="hold">
                                          <p:stCondLst>
                                            <p:cond delay="0"/>
                                          </p:stCondLst>
                                        </p:cTn>
                                        <p:tgtEl>
                                          <p:spTgt spid="1310"/>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nodeType="clickEffect">
                                  <p:stCondLst>
                                    <p:cond delay="0"/>
                                  </p:stCondLst>
                                  <p:childTnLst>
                                    <p:set>
                                      <p:cBhvr>
                                        <p:cTn id="366" dur="1" fill="hold">
                                          <p:stCondLst>
                                            <p:cond delay="0"/>
                                          </p:stCondLst>
                                        </p:cTn>
                                        <p:tgtEl>
                                          <p:spTgt spid="1310"/>
                                        </p:tgtEl>
                                        <p:attrNameLst>
                                          <p:attrName>style.visibility</p:attrName>
                                        </p:attrNameLst>
                                      </p:cBhvr>
                                      <p:to>
                                        <p:strVal val="hidden"/>
                                      </p:to>
                                    </p:set>
                                  </p:childTnLst>
                                </p:cTn>
                              </p:par>
                            </p:childTnLst>
                          </p:cTn>
                        </p:par>
                        <p:par>
                          <p:cTn id="367" fill="hold">
                            <p:stCondLst>
                              <p:cond delay="0"/>
                            </p:stCondLst>
                            <p:childTnLst>
                              <p:par>
                                <p:cTn id="368" presetID="1" presetClass="entr" presetSubtype="0" fill="hold" nodeType="afterEffect">
                                  <p:stCondLst>
                                    <p:cond delay="0"/>
                                  </p:stCondLst>
                                  <p:childTnLst>
                                    <p:set>
                                      <p:cBhvr>
                                        <p:cTn id="369" dur="1" fill="hold">
                                          <p:stCondLst>
                                            <p:cond delay="0"/>
                                          </p:stCondLst>
                                        </p:cTn>
                                        <p:tgtEl>
                                          <p:spTgt spid="1330"/>
                                        </p:tgtEl>
                                        <p:attrNameLst>
                                          <p:attrName>style.visibility</p:attrName>
                                        </p:attrNameLst>
                                      </p:cBhvr>
                                      <p:to>
                                        <p:strVal val="visible"/>
                                      </p:to>
                                    </p:set>
                                  </p:childTnLst>
                                </p:cTn>
                              </p:par>
                            </p:childTnLst>
                          </p:cTn>
                        </p:par>
                      </p:childTnLst>
                    </p:cTn>
                  </p:par>
                  <p:par>
                    <p:cTn id="370" fill="hold">
                      <p:stCondLst>
                        <p:cond delay="indefinite"/>
                      </p:stCondLst>
                      <p:childTnLst>
                        <p:par>
                          <p:cTn id="371" fill="hold">
                            <p:stCondLst>
                              <p:cond delay="0"/>
                            </p:stCondLst>
                            <p:childTnLst>
                              <p:par>
                                <p:cTn id="372" presetID="1" presetClass="exit" presetSubtype="0" fill="hold" nodeType="clickEffect">
                                  <p:stCondLst>
                                    <p:cond delay="0"/>
                                  </p:stCondLst>
                                  <p:childTnLst>
                                    <p:set>
                                      <p:cBhvr>
                                        <p:cTn id="373" dur="1" fill="hold">
                                          <p:stCondLst>
                                            <p:cond delay="0"/>
                                          </p:stCondLst>
                                        </p:cTn>
                                        <p:tgtEl>
                                          <p:spTgt spid="1330"/>
                                        </p:tgtEl>
                                        <p:attrNameLst>
                                          <p:attrName>style.visibility</p:attrName>
                                        </p:attrNameLst>
                                      </p:cBhvr>
                                      <p:to>
                                        <p:strVal val="hidden"/>
                                      </p:to>
                                    </p:set>
                                  </p:childTnLst>
                                </p:cTn>
                              </p:par>
                            </p:childTnLst>
                          </p:cTn>
                        </p:par>
                        <p:par>
                          <p:cTn id="374" fill="hold">
                            <p:stCondLst>
                              <p:cond delay="0"/>
                            </p:stCondLst>
                            <p:childTnLst>
                              <p:par>
                                <p:cTn id="375" presetID="1" presetClass="entr" presetSubtype="0" fill="hold" nodeType="afterEffect">
                                  <p:stCondLst>
                                    <p:cond delay="0"/>
                                  </p:stCondLst>
                                  <p:childTnLst>
                                    <p:set>
                                      <p:cBhvr>
                                        <p:cTn id="376" dur="1" fill="hold">
                                          <p:stCondLst>
                                            <p:cond delay="0"/>
                                          </p:stCondLst>
                                        </p:cTn>
                                        <p:tgtEl>
                                          <p:spTgt spid="1340"/>
                                        </p:tgtEl>
                                        <p:attrNameLst>
                                          <p:attrName>style.visibility</p:attrName>
                                        </p:attrNameLst>
                                      </p:cBhvr>
                                      <p:to>
                                        <p:strVal val="visible"/>
                                      </p:to>
                                    </p:set>
                                  </p:childTnLst>
                                </p:cTn>
                              </p:par>
                            </p:childTnLst>
                          </p:cTn>
                        </p:par>
                      </p:childTnLst>
                    </p:cTn>
                  </p:par>
                  <p:par>
                    <p:cTn id="377" fill="hold">
                      <p:stCondLst>
                        <p:cond delay="indefinite"/>
                      </p:stCondLst>
                      <p:childTnLst>
                        <p:par>
                          <p:cTn id="378" fill="hold">
                            <p:stCondLst>
                              <p:cond delay="0"/>
                            </p:stCondLst>
                            <p:childTnLst>
                              <p:par>
                                <p:cTn id="379" presetID="1" presetClass="exit" presetSubtype="0" fill="hold" nodeType="clickEffect">
                                  <p:stCondLst>
                                    <p:cond delay="0"/>
                                  </p:stCondLst>
                                  <p:childTnLst>
                                    <p:set>
                                      <p:cBhvr>
                                        <p:cTn id="380" dur="1" fill="hold">
                                          <p:stCondLst>
                                            <p:cond delay="0"/>
                                          </p:stCondLst>
                                        </p:cTn>
                                        <p:tgtEl>
                                          <p:spTgt spid="1340"/>
                                        </p:tgtEl>
                                        <p:attrNameLst>
                                          <p:attrName>style.visibility</p:attrName>
                                        </p:attrNameLst>
                                      </p:cBhvr>
                                      <p:to>
                                        <p:strVal val="hidden"/>
                                      </p:to>
                                    </p:set>
                                  </p:childTnLst>
                                </p:cTn>
                              </p:par>
                            </p:childTnLst>
                          </p:cTn>
                        </p:par>
                        <p:par>
                          <p:cTn id="381" fill="hold">
                            <p:stCondLst>
                              <p:cond delay="0"/>
                            </p:stCondLst>
                            <p:childTnLst>
                              <p:par>
                                <p:cTn id="382" presetID="1" presetClass="entr" presetSubtype="0" fill="hold" nodeType="afterEffect">
                                  <p:stCondLst>
                                    <p:cond delay="0"/>
                                  </p:stCondLst>
                                  <p:childTnLst>
                                    <p:set>
                                      <p:cBhvr>
                                        <p:cTn id="383" dur="1" fill="hold">
                                          <p:stCondLst>
                                            <p:cond delay="0"/>
                                          </p:stCondLst>
                                        </p:cTn>
                                        <p:tgtEl>
                                          <p:spTgt spid="1350"/>
                                        </p:tgtEl>
                                        <p:attrNameLst>
                                          <p:attrName>style.visibility</p:attrName>
                                        </p:attrNameLst>
                                      </p:cBhvr>
                                      <p:to>
                                        <p:strVal val="visible"/>
                                      </p:to>
                                    </p:set>
                                  </p:childTnLst>
                                </p:cTn>
                              </p:par>
                              <p:par>
                                <p:cTn id="384" presetID="3" presetClass="entr" presetSubtype="10" fill="hold" grpId="0" nodeType="withEffect">
                                  <p:stCondLst>
                                    <p:cond delay="0"/>
                                  </p:stCondLst>
                                  <p:childTnLst>
                                    <p:set>
                                      <p:cBhvr>
                                        <p:cTn id="385" dur="1" fill="hold">
                                          <p:stCondLst>
                                            <p:cond delay="0"/>
                                          </p:stCondLst>
                                        </p:cTn>
                                        <p:tgtEl>
                                          <p:spTgt spid="2202"/>
                                        </p:tgtEl>
                                        <p:attrNameLst>
                                          <p:attrName>style.visibility</p:attrName>
                                        </p:attrNameLst>
                                      </p:cBhvr>
                                      <p:to>
                                        <p:strVal val="visible"/>
                                      </p:to>
                                    </p:set>
                                    <p:animEffect transition="in" filter="blinds(horizontal)">
                                      <p:cBhvr>
                                        <p:cTn id="386" dur="500"/>
                                        <p:tgtEl>
                                          <p:spTgt spid="2202"/>
                                        </p:tgtEl>
                                      </p:cBhvr>
                                    </p:animEffec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nodeType="clickEffect">
                                  <p:stCondLst>
                                    <p:cond delay="0"/>
                                  </p:stCondLst>
                                  <p:childTnLst>
                                    <p:set>
                                      <p:cBhvr>
                                        <p:cTn id="390" dur="1" fill="hold">
                                          <p:stCondLst>
                                            <p:cond delay="0"/>
                                          </p:stCondLst>
                                        </p:cTn>
                                        <p:tgtEl>
                                          <p:spTgt spid="1350"/>
                                        </p:tgtEl>
                                        <p:attrNameLst>
                                          <p:attrName>style.visibility</p:attrName>
                                        </p:attrNameLst>
                                      </p:cBhvr>
                                      <p:to>
                                        <p:strVal val="hidden"/>
                                      </p:to>
                                    </p:set>
                                  </p:childTnLst>
                                </p:cTn>
                              </p:par>
                            </p:childTnLst>
                          </p:cTn>
                        </p:par>
                        <p:par>
                          <p:cTn id="391" fill="hold">
                            <p:stCondLst>
                              <p:cond delay="0"/>
                            </p:stCondLst>
                            <p:childTnLst>
                              <p:par>
                                <p:cTn id="392" presetID="1" presetClass="entr" presetSubtype="0" fill="hold" nodeType="afterEffect">
                                  <p:stCondLst>
                                    <p:cond delay="0"/>
                                  </p:stCondLst>
                                  <p:childTnLst>
                                    <p:set>
                                      <p:cBhvr>
                                        <p:cTn id="393" dur="1" fill="hold">
                                          <p:stCondLst>
                                            <p:cond delay="0"/>
                                          </p:stCondLst>
                                        </p:cTn>
                                        <p:tgtEl>
                                          <p:spTgt spid="1400"/>
                                        </p:tgtEl>
                                        <p:attrNameLst>
                                          <p:attrName>style.visibility</p:attrName>
                                        </p:attrNameLst>
                                      </p:cBhvr>
                                      <p:to>
                                        <p:strVal val="visible"/>
                                      </p:to>
                                    </p:set>
                                  </p:childTnLst>
                                </p:cTn>
                              </p:par>
                            </p:childTnLst>
                          </p:cTn>
                        </p:par>
                      </p:childTnLst>
                    </p:cTn>
                  </p:par>
                  <p:par>
                    <p:cTn id="394" fill="hold">
                      <p:stCondLst>
                        <p:cond delay="indefinite"/>
                      </p:stCondLst>
                      <p:childTnLst>
                        <p:par>
                          <p:cTn id="395" fill="hold">
                            <p:stCondLst>
                              <p:cond delay="0"/>
                            </p:stCondLst>
                            <p:childTnLst>
                              <p:par>
                                <p:cTn id="396" presetID="1" presetClass="exit" presetSubtype="0" fill="hold" nodeType="clickEffect">
                                  <p:stCondLst>
                                    <p:cond delay="0"/>
                                  </p:stCondLst>
                                  <p:childTnLst>
                                    <p:set>
                                      <p:cBhvr>
                                        <p:cTn id="397" dur="1" fill="hold">
                                          <p:stCondLst>
                                            <p:cond delay="0"/>
                                          </p:stCondLst>
                                        </p:cTn>
                                        <p:tgtEl>
                                          <p:spTgt spid="1400"/>
                                        </p:tgtEl>
                                        <p:attrNameLst>
                                          <p:attrName>style.visibility</p:attrName>
                                        </p:attrNameLst>
                                      </p:cBhvr>
                                      <p:to>
                                        <p:strVal val="hidden"/>
                                      </p:to>
                                    </p:set>
                                  </p:childTnLst>
                                </p:cTn>
                              </p:par>
                            </p:childTnLst>
                          </p:cTn>
                        </p:par>
                        <p:par>
                          <p:cTn id="398" fill="hold">
                            <p:stCondLst>
                              <p:cond delay="0"/>
                            </p:stCondLst>
                            <p:childTnLst>
                              <p:par>
                                <p:cTn id="399" presetID="1" presetClass="entr" presetSubtype="0" fill="hold" nodeType="afterEffect">
                                  <p:stCondLst>
                                    <p:cond delay="0"/>
                                  </p:stCondLst>
                                  <p:childTnLst>
                                    <p:set>
                                      <p:cBhvr>
                                        <p:cTn id="400" dur="1" fill="hold">
                                          <p:stCondLst>
                                            <p:cond delay="0"/>
                                          </p:stCondLst>
                                        </p:cTn>
                                        <p:tgtEl>
                                          <p:spTgt spid="1360"/>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presetID="1" presetClass="exit" presetSubtype="0" fill="hold" nodeType="clickEffect">
                                  <p:stCondLst>
                                    <p:cond delay="0"/>
                                  </p:stCondLst>
                                  <p:childTnLst>
                                    <p:set>
                                      <p:cBhvr>
                                        <p:cTn id="404" dur="1" fill="hold">
                                          <p:stCondLst>
                                            <p:cond delay="0"/>
                                          </p:stCondLst>
                                        </p:cTn>
                                        <p:tgtEl>
                                          <p:spTgt spid="1360"/>
                                        </p:tgtEl>
                                        <p:attrNameLst>
                                          <p:attrName>style.visibility</p:attrName>
                                        </p:attrNameLst>
                                      </p:cBhvr>
                                      <p:to>
                                        <p:strVal val="hidden"/>
                                      </p:to>
                                    </p:set>
                                  </p:childTnLst>
                                </p:cTn>
                              </p:par>
                            </p:childTnLst>
                          </p:cTn>
                        </p:par>
                        <p:par>
                          <p:cTn id="405" fill="hold">
                            <p:stCondLst>
                              <p:cond delay="0"/>
                            </p:stCondLst>
                            <p:childTnLst>
                              <p:par>
                                <p:cTn id="406" presetID="1" presetClass="entr" presetSubtype="0" fill="hold" nodeType="afterEffect">
                                  <p:stCondLst>
                                    <p:cond delay="0"/>
                                  </p:stCondLst>
                                  <p:childTnLst>
                                    <p:set>
                                      <p:cBhvr>
                                        <p:cTn id="407" dur="1" fill="hold">
                                          <p:stCondLst>
                                            <p:cond delay="0"/>
                                          </p:stCondLst>
                                        </p:cTn>
                                        <p:tgtEl>
                                          <p:spTgt spid="1370"/>
                                        </p:tgtEl>
                                        <p:attrNameLst>
                                          <p:attrName>style.visibility</p:attrName>
                                        </p:attrNameLst>
                                      </p:cBhvr>
                                      <p:to>
                                        <p:strVal val="visible"/>
                                      </p:to>
                                    </p:set>
                                  </p:childTnLst>
                                </p:cTn>
                              </p:par>
                            </p:childTnLst>
                          </p:cTn>
                        </p:par>
                      </p:childTnLst>
                    </p:cTn>
                  </p:par>
                  <p:par>
                    <p:cTn id="408" fill="hold">
                      <p:stCondLst>
                        <p:cond delay="indefinite"/>
                      </p:stCondLst>
                      <p:childTnLst>
                        <p:par>
                          <p:cTn id="409" fill="hold">
                            <p:stCondLst>
                              <p:cond delay="0"/>
                            </p:stCondLst>
                            <p:childTnLst>
                              <p:par>
                                <p:cTn id="410" presetID="1" presetClass="exit" presetSubtype="0" fill="hold" nodeType="clickEffect">
                                  <p:stCondLst>
                                    <p:cond delay="0"/>
                                  </p:stCondLst>
                                  <p:childTnLst>
                                    <p:set>
                                      <p:cBhvr>
                                        <p:cTn id="411" dur="1" fill="hold">
                                          <p:stCondLst>
                                            <p:cond delay="0"/>
                                          </p:stCondLst>
                                        </p:cTn>
                                        <p:tgtEl>
                                          <p:spTgt spid="1370"/>
                                        </p:tgtEl>
                                        <p:attrNameLst>
                                          <p:attrName>style.visibility</p:attrName>
                                        </p:attrNameLst>
                                      </p:cBhvr>
                                      <p:to>
                                        <p:strVal val="hidden"/>
                                      </p:to>
                                    </p:set>
                                  </p:childTnLst>
                                </p:cTn>
                              </p:par>
                            </p:childTnLst>
                          </p:cTn>
                        </p:par>
                        <p:par>
                          <p:cTn id="412" fill="hold">
                            <p:stCondLst>
                              <p:cond delay="0"/>
                            </p:stCondLst>
                            <p:childTnLst>
                              <p:par>
                                <p:cTn id="413" presetID="1" presetClass="entr" presetSubtype="0" fill="hold" nodeType="afterEffect">
                                  <p:stCondLst>
                                    <p:cond delay="0"/>
                                  </p:stCondLst>
                                  <p:childTnLst>
                                    <p:set>
                                      <p:cBhvr>
                                        <p:cTn id="414" dur="1" fill="hold">
                                          <p:stCondLst>
                                            <p:cond delay="0"/>
                                          </p:stCondLst>
                                        </p:cTn>
                                        <p:tgtEl>
                                          <p:spTgt spid="1380"/>
                                        </p:tgtEl>
                                        <p:attrNameLst>
                                          <p:attrName>style.visibility</p:attrName>
                                        </p:attrNameLst>
                                      </p:cBhvr>
                                      <p:to>
                                        <p:strVal val="visible"/>
                                      </p:to>
                                    </p:set>
                                  </p:childTnLst>
                                </p:cTn>
                              </p:par>
                            </p:childTnLst>
                          </p:cTn>
                        </p:par>
                      </p:childTnLst>
                    </p:cTn>
                  </p:par>
                  <p:par>
                    <p:cTn id="415" fill="hold">
                      <p:stCondLst>
                        <p:cond delay="indefinite"/>
                      </p:stCondLst>
                      <p:childTnLst>
                        <p:par>
                          <p:cTn id="416" fill="hold">
                            <p:stCondLst>
                              <p:cond delay="0"/>
                            </p:stCondLst>
                            <p:childTnLst>
                              <p:par>
                                <p:cTn id="417" presetID="1" presetClass="exit" presetSubtype="0" fill="hold" nodeType="clickEffect">
                                  <p:stCondLst>
                                    <p:cond delay="0"/>
                                  </p:stCondLst>
                                  <p:childTnLst>
                                    <p:set>
                                      <p:cBhvr>
                                        <p:cTn id="418" dur="1" fill="hold">
                                          <p:stCondLst>
                                            <p:cond delay="0"/>
                                          </p:stCondLst>
                                        </p:cTn>
                                        <p:tgtEl>
                                          <p:spTgt spid="1380"/>
                                        </p:tgtEl>
                                        <p:attrNameLst>
                                          <p:attrName>style.visibility</p:attrName>
                                        </p:attrNameLst>
                                      </p:cBhvr>
                                      <p:to>
                                        <p:strVal val="hidden"/>
                                      </p:to>
                                    </p:set>
                                  </p:childTnLst>
                                </p:cTn>
                              </p:par>
                            </p:childTnLst>
                          </p:cTn>
                        </p:par>
                        <p:par>
                          <p:cTn id="419" fill="hold">
                            <p:stCondLst>
                              <p:cond delay="0"/>
                            </p:stCondLst>
                            <p:childTnLst>
                              <p:par>
                                <p:cTn id="420" presetID="1" presetClass="entr" presetSubtype="0" fill="hold" nodeType="afterEffect">
                                  <p:stCondLst>
                                    <p:cond delay="0"/>
                                  </p:stCondLst>
                                  <p:childTnLst>
                                    <p:set>
                                      <p:cBhvr>
                                        <p:cTn id="421" dur="1" fill="hold">
                                          <p:stCondLst>
                                            <p:cond delay="0"/>
                                          </p:stCondLst>
                                        </p:cTn>
                                        <p:tgtEl>
                                          <p:spTgt spid="1390"/>
                                        </p:tgtEl>
                                        <p:attrNameLst>
                                          <p:attrName>style.visibility</p:attrName>
                                        </p:attrNameLst>
                                      </p:cBhvr>
                                      <p:to>
                                        <p:strVal val="visible"/>
                                      </p:to>
                                    </p:set>
                                  </p:childTnLst>
                                </p:cTn>
                              </p:par>
                            </p:childTnLst>
                          </p:cTn>
                        </p:par>
                      </p:childTnLst>
                    </p:cTn>
                  </p:par>
                  <p:par>
                    <p:cTn id="422" fill="hold">
                      <p:stCondLst>
                        <p:cond delay="indefinite"/>
                      </p:stCondLst>
                      <p:childTnLst>
                        <p:par>
                          <p:cTn id="423" fill="hold">
                            <p:stCondLst>
                              <p:cond delay="0"/>
                            </p:stCondLst>
                            <p:childTnLst>
                              <p:par>
                                <p:cTn id="424" presetID="1" presetClass="exit" presetSubtype="0" fill="hold" nodeType="clickEffect">
                                  <p:stCondLst>
                                    <p:cond delay="0"/>
                                  </p:stCondLst>
                                  <p:childTnLst>
                                    <p:set>
                                      <p:cBhvr>
                                        <p:cTn id="425" dur="1" fill="hold">
                                          <p:stCondLst>
                                            <p:cond delay="0"/>
                                          </p:stCondLst>
                                        </p:cTn>
                                        <p:tgtEl>
                                          <p:spTgt spid="1390"/>
                                        </p:tgtEl>
                                        <p:attrNameLst>
                                          <p:attrName>style.visibility</p:attrName>
                                        </p:attrNameLst>
                                      </p:cBhvr>
                                      <p:to>
                                        <p:strVal val="hidden"/>
                                      </p:to>
                                    </p:set>
                                  </p:childTnLst>
                                </p:cTn>
                              </p:par>
                            </p:childTnLst>
                          </p:cTn>
                        </p:par>
                        <p:par>
                          <p:cTn id="426" fill="hold">
                            <p:stCondLst>
                              <p:cond delay="0"/>
                            </p:stCondLst>
                            <p:childTnLst>
                              <p:par>
                                <p:cTn id="427" presetID="1" presetClass="entr" presetSubtype="0" fill="hold" nodeType="afterEffect">
                                  <p:stCondLst>
                                    <p:cond delay="0"/>
                                  </p:stCondLst>
                                  <p:childTnLst>
                                    <p:set>
                                      <p:cBhvr>
                                        <p:cTn id="428" dur="1" fill="hold">
                                          <p:stCondLst>
                                            <p:cond delay="0"/>
                                          </p:stCondLst>
                                        </p:cTn>
                                        <p:tgtEl>
                                          <p:spTgt spid="1410"/>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nodeType="clickEffect">
                                  <p:stCondLst>
                                    <p:cond delay="0"/>
                                  </p:stCondLst>
                                  <p:childTnLst>
                                    <p:set>
                                      <p:cBhvr>
                                        <p:cTn id="432" dur="1" fill="hold">
                                          <p:stCondLst>
                                            <p:cond delay="0"/>
                                          </p:stCondLst>
                                        </p:cTn>
                                        <p:tgtEl>
                                          <p:spTgt spid="1410"/>
                                        </p:tgtEl>
                                        <p:attrNameLst>
                                          <p:attrName>style.visibility</p:attrName>
                                        </p:attrNameLst>
                                      </p:cBhvr>
                                      <p:to>
                                        <p:strVal val="hidden"/>
                                      </p:to>
                                    </p:set>
                                  </p:childTnLst>
                                </p:cTn>
                              </p:par>
                            </p:childTnLst>
                          </p:cTn>
                        </p:par>
                        <p:par>
                          <p:cTn id="433" fill="hold">
                            <p:stCondLst>
                              <p:cond delay="0"/>
                            </p:stCondLst>
                            <p:childTnLst>
                              <p:par>
                                <p:cTn id="434" presetID="1" presetClass="entr" presetSubtype="0" fill="hold" nodeType="afterEffect">
                                  <p:stCondLst>
                                    <p:cond delay="0"/>
                                  </p:stCondLst>
                                  <p:childTnLst>
                                    <p:set>
                                      <p:cBhvr>
                                        <p:cTn id="435" dur="1" fill="hold">
                                          <p:stCondLst>
                                            <p:cond delay="0"/>
                                          </p:stCondLst>
                                        </p:cTn>
                                        <p:tgtEl>
                                          <p:spTgt spid="1420"/>
                                        </p:tgtEl>
                                        <p:attrNameLst>
                                          <p:attrName>style.visibility</p:attrName>
                                        </p:attrNameLst>
                                      </p:cBhvr>
                                      <p:to>
                                        <p:strVal val="visible"/>
                                      </p:to>
                                    </p:set>
                                  </p:childTnLst>
                                </p:cTn>
                              </p:par>
                            </p:childTnLst>
                          </p:cTn>
                        </p:par>
                      </p:childTnLst>
                    </p:cTn>
                  </p:par>
                  <p:par>
                    <p:cTn id="436" fill="hold">
                      <p:stCondLst>
                        <p:cond delay="indefinite"/>
                      </p:stCondLst>
                      <p:childTnLst>
                        <p:par>
                          <p:cTn id="437" fill="hold">
                            <p:stCondLst>
                              <p:cond delay="0"/>
                            </p:stCondLst>
                            <p:childTnLst>
                              <p:par>
                                <p:cTn id="438" presetID="1" presetClass="exit" presetSubtype="0" fill="hold" nodeType="clickEffect">
                                  <p:stCondLst>
                                    <p:cond delay="0"/>
                                  </p:stCondLst>
                                  <p:childTnLst>
                                    <p:set>
                                      <p:cBhvr>
                                        <p:cTn id="439" dur="1" fill="hold">
                                          <p:stCondLst>
                                            <p:cond delay="0"/>
                                          </p:stCondLst>
                                        </p:cTn>
                                        <p:tgtEl>
                                          <p:spTgt spid="1420"/>
                                        </p:tgtEl>
                                        <p:attrNameLst>
                                          <p:attrName>style.visibility</p:attrName>
                                        </p:attrNameLst>
                                      </p:cBhvr>
                                      <p:to>
                                        <p:strVal val="hidden"/>
                                      </p:to>
                                    </p:set>
                                  </p:childTnLst>
                                </p:cTn>
                              </p:par>
                            </p:childTnLst>
                          </p:cTn>
                        </p:par>
                        <p:par>
                          <p:cTn id="440" fill="hold">
                            <p:stCondLst>
                              <p:cond delay="0"/>
                            </p:stCondLst>
                            <p:childTnLst>
                              <p:par>
                                <p:cTn id="441" presetID="1" presetClass="entr" presetSubtype="0" fill="hold" nodeType="afterEffect">
                                  <p:stCondLst>
                                    <p:cond delay="0"/>
                                  </p:stCondLst>
                                  <p:childTnLst>
                                    <p:set>
                                      <p:cBhvr>
                                        <p:cTn id="442" dur="1" fill="hold">
                                          <p:stCondLst>
                                            <p:cond delay="0"/>
                                          </p:stCondLst>
                                        </p:cTn>
                                        <p:tgtEl>
                                          <p:spTgt spid="2203"/>
                                        </p:tgtEl>
                                        <p:attrNameLst>
                                          <p:attrName>style.visibility</p:attrName>
                                        </p:attrNameLst>
                                      </p:cBhvr>
                                      <p:to>
                                        <p:strVal val="visible"/>
                                      </p:to>
                                    </p:set>
                                  </p:childTnLst>
                                </p:cTn>
                              </p:par>
                            </p:childTnLst>
                          </p:cTn>
                        </p:par>
                      </p:childTnLst>
                    </p:cTn>
                  </p:par>
                  <p:par>
                    <p:cTn id="443" fill="hold">
                      <p:stCondLst>
                        <p:cond delay="indefinite"/>
                      </p:stCondLst>
                      <p:childTnLst>
                        <p:par>
                          <p:cTn id="444" fill="hold">
                            <p:stCondLst>
                              <p:cond delay="0"/>
                            </p:stCondLst>
                            <p:childTnLst>
                              <p:par>
                                <p:cTn id="445" presetID="1" presetClass="exit" presetSubtype="0" fill="hold" nodeType="clickEffect">
                                  <p:stCondLst>
                                    <p:cond delay="0"/>
                                  </p:stCondLst>
                                  <p:childTnLst>
                                    <p:set>
                                      <p:cBhvr>
                                        <p:cTn id="446" dur="1" fill="hold">
                                          <p:stCondLst>
                                            <p:cond delay="0"/>
                                          </p:stCondLst>
                                        </p:cTn>
                                        <p:tgtEl>
                                          <p:spTgt spid="2203"/>
                                        </p:tgtEl>
                                        <p:attrNameLst>
                                          <p:attrName>style.visibility</p:attrName>
                                        </p:attrNameLst>
                                      </p:cBhvr>
                                      <p:to>
                                        <p:strVal val="hidden"/>
                                      </p:to>
                                    </p:set>
                                  </p:childTnLst>
                                </p:cTn>
                              </p:par>
                            </p:childTnLst>
                          </p:cTn>
                        </p:par>
                        <p:par>
                          <p:cTn id="447" fill="hold">
                            <p:stCondLst>
                              <p:cond delay="0"/>
                            </p:stCondLst>
                            <p:childTnLst>
                              <p:par>
                                <p:cTn id="448" presetID="1" presetClass="entr" presetSubtype="0" fill="hold" nodeType="afterEffect">
                                  <p:stCondLst>
                                    <p:cond delay="0"/>
                                  </p:stCondLst>
                                  <p:childTnLst>
                                    <p:set>
                                      <p:cBhvr>
                                        <p:cTn id="449" dur="1" fill="hold">
                                          <p:stCondLst>
                                            <p:cond delay="0"/>
                                          </p:stCondLst>
                                        </p:cTn>
                                        <p:tgtEl>
                                          <p:spTgt spid="2253"/>
                                        </p:tgtEl>
                                        <p:attrNameLst>
                                          <p:attrName>style.visibility</p:attrName>
                                        </p:attrNameLst>
                                      </p:cBhvr>
                                      <p:to>
                                        <p:strVal val="visible"/>
                                      </p:to>
                                    </p:set>
                                  </p:childTnLst>
                                </p:cTn>
                              </p:par>
                            </p:childTnLst>
                          </p:cTn>
                        </p:par>
                      </p:childTnLst>
                    </p:cTn>
                  </p:par>
                  <p:par>
                    <p:cTn id="450" fill="hold">
                      <p:stCondLst>
                        <p:cond delay="indefinite"/>
                      </p:stCondLst>
                      <p:childTnLst>
                        <p:par>
                          <p:cTn id="451" fill="hold">
                            <p:stCondLst>
                              <p:cond delay="0"/>
                            </p:stCondLst>
                            <p:childTnLst>
                              <p:par>
                                <p:cTn id="452" presetID="1" presetClass="exit" presetSubtype="0" fill="hold" nodeType="clickEffect">
                                  <p:stCondLst>
                                    <p:cond delay="0"/>
                                  </p:stCondLst>
                                  <p:childTnLst>
                                    <p:set>
                                      <p:cBhvr>
                                        <p:cTn id="453" dur="1" fill="hold">
                                          <p:stCondLst>
                                            <p:cond delay="0"/>
                                          </p:stCondLst>
                                        </p:cTn>
                                        <p:tgtEl>
                                          <p:spTgt spid="2253"/>
                                        </p:tgtEl>
                                        <p:attrNameLst>
                                          <p:attrName>style.visibility</p:attrName>
                                        </p:attrNameLst>
                                      </p:cBhvr>
                                      <p:to>
                                        <p:strVal val="hidden"/>
                                      </p:to>
                                    </p:set>
                                  </p:childTnLst>
                                </p:cTn>
                              </p:par>
                            </p:childTnLst>
                          </p:cTn>
                        </p:par>
                        <p:par>
                          <p:cTn id="454" fill="hold">
                            <p:stCondLst>
                              <p:cond delay="0"/>
                            </p:stCondLst>
                            <p:childTnLst>
                              <p:par>
                                <p:cTn id="455" presetID="1" presetClass="entr" presetSubtype="0" fill="hold" nodeType="afterEffect">
                                  <p:stCondLst>
                                    <p:cond delay="0"/>
                                  </p:stCondLst>
                                  <p:childTnLst>
                                    <p:set>
                                      <p:cBhvr>
                                        <p:cTn id="456" dur="1" fill="hold">
                                          <p:stCondLst>
                                            <p:cond delay="0"/>
                                          </p:stCondLst>
                                        </p:cTn>
                                        <p:tgtEl>
                                          <p:spTgt spid="2213"/>
                                        </p:tgtEl>
                                        <p:attrNameLst>
                                          <p:attrName>style.visibility</p:attrName>
                                        </p:attrNameLst>
                                      </p:cBhvr>
                                      <p:to>
                                        <p:strVal val="visible"/>
                                      </p:to>
                                    </p:set>
                                  </p:childTnLst>
                                </p:cTn>
                              </p:par>
                            </p:childTnLst>
                          </p:cTn>
                        </p:par>
                      </p:childTnLst>
                    </p:cTn>
                  </p:par>
                  <p:par>
                    <p:cTn id="457" fill="hold">
                      <p:stCondLst>
                        <p:cond delay="indefinite"/>
                      </p:stCondLst>
                      <p:childTnLst>
                        <p:par>
                          <p:cTn id="458" fill="hold">
                            <p:stCondLst>
                              <p:cond delay="0"/>
                            </p:stCondLst>
                            <p:childTnLst>
                              <p:par>
                                <p:cTn id="459" presetID="1" presetClass="exit" presetSubtype="0" fill="hold" nodeType="clickEffect">
                                  <p:stCondLst>
                                    <p:cond delay="0"/>
                                  </p:stCondLst>
                                  <p:childTnLst>
                                    <p:set>
                                      <p:cBhvr>
                                        <p:cTn id="460" dur="1" fill="hold">
                                          <p:stCondLst>
                                            <p:cond delay="0"/>
                                          </p:stCondLst>
                                        </p:cTn>
                                        <p:tgtEl>
                                          <p:spTgt spid="2213"/>
                                        </p:tgtEl>
                                        <p:attrNameLst>
                                          <p:attrName>style.visibility</p:attrName>
                                        </p:attrNameLst>
                                      </p:cBhvr>
                                      <p:to>
                                        <p:strVal val="hidden"/>
                                      </p:to>
                                    </p:set>
                                  </p:childTnLst>
                                </p:cTn>
                              </p:par>
                            </p:childTnLst>
                          </p:cTn>
                        </p:par>
                        <p:par>
                          <p:cTn id="461" fill="hold">
                            <p:stCondLst>
                              <p:cond delay="0"/>
                            </p:stCondLst>
                            <p:childTnLst>
                              <p:par>
                                <p:cTn id="462" presetID="1" presetClass="entr" presetSubtype="0" fill="hold" nodeType="afterEffect">
                                  <p:stCondLst>
                                    <p:cond delay="0"/>
                                  </p:stCondLst>
                                  <p:childTnLst>
                                    <p:set>
                                      <p:cBhvr>
                                        <p:cTn id="463" dur="1" fill="hold">
                                          <p:stCondLst>
                                            <p:cond delay="0"/>
                                          </p:stCondLst>
                                        </p:cTn>
                                        <p:tgtEl>
                                          <p:spTgt spid="2223"/>
                                        </p:tgtEl>
                                        <p:attrNameLst>
                                          <p:attrName>style.visibility</p:attrName>
                                        </p:attrNameLst>
                                      </p:cBhvr>
                                      <p:to>
                                        <p:strVal val="visible"/>
                                      </p:to>
                                    </p:set>
                                  </p:childTnLst>
                                </p:cTn>
                              </p:par>
                            </p:childTnLst>
                          </p:cTn>
                        </p:par>
                      </p:childTnLst>
                    </p:cTn>
                  </p:par>
                  <p:par>
                    <p:cTn id="464" fill="hold">
                      <p:stCondLst>
                        <p:cond delay="indefinite"/>
                      </p:stCondLst>
                      <p:childTnLst>
                        <p:par>
                          <p:cTn id="465" fill="hold">
                            <p:stCondLst>
                              <p:cond delay="0"/>
                            </p:stCondLst>
                            <p:childTnLst>
                              <p:par>
                                <p:cTn id="466" presetID="1" presetClass="exit" presetSubtype="0" fill="hold" nodeType="clickEffect">
                                  <p:stCondLst>
                                    <p:cond delay="0"/>
                                  </p:stCondLst>
                                  <p:childTnLst>
                                    <p:set>
                                      <p:cBhvr>
                                        <p:cTn id="467" dur="1" fill="hold">
                                          <p:stCondLst>
                                            <p:cond delay="0"/>
                                          </p:stCondLst>
                                        </p:cTn>
                                        <p:tgtEl>
                                          <p:spTgt spid="2223"/>
                                        </p:tgtEl>
                                        <p:attrNameLst>
                                          <p:attrName>style.visibility</p:attrName>
                                        </p:attrNameLst>
                                      </p:cBhvr>
                                      <p:to>
                                        <p:strVal val="hidden"/>
                                      </p:to>
                                    </p:set>
                                  </p:childTnLst>
                                </p:cTn>
                              </p:par>
                            </p:childTnLst>
                          </p:cTn>
                        </p:par>
                        <p:par>
                          <p:cTn id="468" fill="hold">
                            <p:stCondLst>
                              <p:cond delay="0"/>
                            </p:stCondLst>
                            <p:childTnLst>
                              <p:par>
                                <p:cTn id="469" presetID="1" presetClass="entr" presetSubtype="0" fill="hold" nodeType="afterEffect">
                                  <p:stCondLst>
                                    <p:cond delay="0"/>
                                  </p:stCondLst>
                                  <p:childTnLst>
                                    <p:set>
                                      <p:cBhvr>
                                        <p:cTn id="470" dur="1" fill="hold">
                                          <p:stCondLst>
                                            <p:cond delay="0"/>
                                          </p:stCondLst>
                                        </p:cTn>
                                        <p:tgtEl>
                                          <p:spTgt spid="2233"/>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nodeType="clickEffect">
                                  <p:stCondLst>
                                    <p:cond delay="0"/>
                                  </p:stCondLst>
                                  <p:childTnLst>
                                    <p:set>
                                      <p:cBhvr>
                                        <p:cTn id="474" dur="1" fill="hold">
                                          <p:stCondLst>
                                            <p:cond delay="0"/>
                                          </p:stCondLst>
                                        </p:cTn>
                                        <p:tgtEl>
                                          <p:spTgt spid="2233"/>
                                        </p:tgtEl>
                                        <p:attrNameLst>
                                          <p:attrName>style.visibility</p:attrName>
                                        </p:attrNameLst>
                                      </p:cBhvr>
                                      <p:to>
                                        <p:strVal val="hidden"/>
                                      </p:to>
                                    </p:set>
                                  </p:childTnLst>
                                </p:cTn>
                              </p:par>
                            </p:childTnLst>
                          </p:cTn>
                        </p:par>
                        <p:par>
                          <p:cTn id="475" fill="hold">
                            <p:stCondLst>
                              <p:cond delay="0"/>
                            </p:stCondLst>
                            <p:childTnLst>
                              <p:par>
                                <p:cTn id="476" presetID="1" presetClass="entr" presetSubtype="0" fill="hold" nodeType="afterEffect">
                                  <p:stCondLst>
                                    <p:cond delay="0"/>
                                  </p:stCondLst>
                                  <p:childTnLst>
                                    <p:set>
                                      <p:cBhvr>
                                        <p:cTn id="477" dur="1" fill="hold">
                                          <p:stCondLst>
                                            <p:cond delay="0"/>
                                          </p:stCondLst>
                                        </p:cTn>
                                        <p:tgtEl>
                                          <p:spTgt spid="2243"/>
                                        </p:tgtEl>
                                        <p:attrNameLst>
                                          <p:attrName>style.visibility</p:attrName>
                                        </p:attrNameLst>
                                      </p:cBhvr>
                                      <p:to>
                                        <p:strVal val="visible"/>
                                      </p:to>
                                    </p:set>
                                  </p:childTnLst>
                                </p:cTn>
                              </p:par>
                            </p:childTnLst>
                          </p:cTn>
                        </p:par>
                      </p:childTnLst>
                    </p:cTn>
                  </p:par>
                  <p:par>
                    <p:cTn id="478" fill="hold">
                      <p:stCondLst>
                        <p:cond delay="indefinite"/>
                      </p:stCondLst>
                      <p:childTnLst>
                        <p:par>
                          <p:cTn id="479" fill="hold">
                            <p:stCondLst>
                              <p:cond delay="0"/>
                            </p:stCondLst>
                            <p:childTnLst>
                              <p:par>
                                <p:cTn id="480" presetID="1" presetClass="exit" presetSubtype="0" fill="hold" nodeType="clickEffect">
                                  <p:stCondLst>
                                    <p:cond delay="0"/>
                                  </p:stCondLst>
                                  <p:childTnLst>
                                    <p:set>
                                      <p:cBhvr>
                                        <p:cTn id="481" dur="1" fill="hold">
                                          <p:stCondLst>
                                            <p:cond delay="0"/>
                                          </p:stCondLst>
                                        </p:cTn>
                                        <p:tgtEl>
                                          <p:spTgt spid="22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 grpId="0" animBg="1"/>
      <p:bldP spid="2194" grpId="0" animBg="1"/>
      <p:bldP spid="2195" grpId="0" animBg="1"/>
      <p:bldP spid="2196" grpId="0" animBg="1"/>
      <p:bldP spid="2197" grpId="0" animBg="1"/>
      <p:bldP spid="2198" grpId="0" animBg="1"/>
      <p:bldP spid="2199" grpId="0" animBg="1"/>
      <p:bldP spid="2200" grpId="0" animBg="1"/>
      <p:bldP spid="2201" grpId="0" animBg="1"/>
      <p:bldP spid="220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IE"/>
              <a:t>Opening Example</a:t>
            </a:r>
            <a:endParaRPr lang="en-US"/>
          </a:p>
        </p:txBody>
      </p:sp>
      <p:grpSp>
        <p:nvGrpSpPr>
          <p:cNvPr id="144" name="Group 143"/>
          <p:cNvGrpSpPr/>
          <p:nvPr/>
        </p:nvGrpSpPr>
        <p:grpSpPr>
          <a:xfrm>
            <a:off x="390525" y="1585913"/>
            <a:ext cx="3927475" cy="3900487"/>
            <a:chOff x="390525" y="1585913"/>
            <a:chExt cx="3927475" cy="3900487"/>
          </a:xfrm>
        </p:grpSpPr>
        <p:sp>
          <p:nvSpPr>
            <p:cNvPr id="64515" name="Rectangle 3"/>
            <p:cNvSpPr>
              <a:spLocks noChangeArrowheads="1"/>
            </p:cNvSpPr>
            <p:nvPr/>
          </p:nvSpPr>
          <p:spPr bwMode="auto">
            <a:xfrm>
              <a:off x="390525"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16" name="Rectangle 4"/>
            <p:cNvSpPr>
              <a:spLocks noChangeArrowheads="1"/>
            </p:cNvSpPr>
            <p:nvPr/>
          </p:nvSpPr>
          <p:spPr bwMode="auto">
            <a:xfrm>
              <a:off x="882650"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17" name="Rectangle 5"/>
            <p:cNvSpPr>
              <a:spLocks noChangeArrowheads="1"/>
            </p:cNvSpPr>
            <p:nvPr/>
          </p:nvSpPr>
          <p:spPr bwMode="auto">
            <a:xfrm>
              <a:off x="1373188"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18" name="Rectangle 6"/>
            <p:cNvSpPr>
              <a:spLocks noChangeArrowheads="1"/>
            </p:cNvSpPr>
            <p:nvPr/>
          </p:nvSpPr>
          <p:spPr bwMode="auto">
            <a:xfrm>
              <a:off x="1863725"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19" name="Rectangle 7"/>
            <p:cNvSpPr>
              <a:spLocks noChangeArrowheads="1"/>
            </p:cNvSpPr>
            <p:nvPr/>
          </p:nvSpPr>
          <p:spPr bwMode="auto">
            <a:xfrm>
              <a:off x="2354263" y="158591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20" name="Rectangle 8"/>
            <p:cNvSpPr>
              <a:spLocks noChangeArrowheads="1"/>
            </p:cNvSpPr>
            <p:nvPr/>
          </p:nvSpPr>
          <p:spPr bwMode="auto">
            <a:xfrm>
              <a:off x="2844800" y="158591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21" name="Rectangle 9"/>
            <p:cNvSpPr>
              <a:spLocks noChangeArrowheads="1"/>
            </p:cNvSpPr>
            <p:nvPr/>
          </p:nvSpPr>
          <p:spPr bwMode="auto">
            <a:xfrm>
              <a:off x="3335338" y="158591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22" name="Rectangle 10"/>
            <p:cNvSpPr>
              <a:spLocks noChangeArrowheads="1"/>
            </p:cNvSpPr>
            <p:nvPr/>
          </p:nvSpPr>
          <p:spPr bwMode="auto">
            <a:xfrm>
              <a:off x="3825875"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23" name="Rectangle 11"/>
            <p:cNvSpPr>
              <a:spLocks noChangeArrowheads="1"/>
            </p:cNvSpPr>
            <p:nvPr/>
          </p:nvSpPr>
          <p:spPr bwMode="auto">
            <a:xfrm>
              <a:off x="390525" y="207645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24" name="Rectangle 12"/>
            <p:cNvSpPr>
              <a:spLocks noChangeArrowheads="1"/>
            </p:cNvSpPr>
            <p:nvPr/>
          </p:nvSpPr>
          <p:spPr bwMode="auto">
            <a:xfrm>
              <a:off x="882650" y="207645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25" name="Rectangle 13"/>
            <p:cNvSpPr>
              <a:spLocks noChangeArrowheads="1"/>
            </p:cNvSpPr>
            <p:nvPr/>
          </p:nvSpPr>
          <p:spPr bwMode="auto">
            <a:xfrm>
              <a:off x="1373188" y="207645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26" name="Rectangle 14"/>
            <p:cNvSpPr>
              <a:spLocks noChangeArrowheads="1"/>
            </p:cNvSpPr>
            <p:nvPr/>
          </p:nvSpPr>
          <p:spPr bwMode="auto">
            <a:xfrm>
              <a:off x="1863725" y="2076450"/>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64527" name="Rectangle 15"/>
            <p:cNvSpPr>
              <a:spLocks noChangeArrowheads="1"/>
            </p:cNvSpPr>
            <p:nvPr/>
          </p:nvSpPr>
          <p:spPr bwMode="auto">
            <a:xfrm>
              <a:off x="2354263" y="207645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28" name="Rectangle 16"/>
            <p:cNvSpPr>
              <a:spLocks noChangeArrowheads="1"/>
            </p:cNvSpPr>
            <p:nvPr/>
          </p:nvSpPr>
          <p:spPr bwMode="auto">
            <a:xfrm>
              <a:off x="2844800" y="207645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29" name="Rectangle 17"/>
            <p:cNvSpPr>
              <a:spLocks noChangeArrowheads="1"/>
            </p:cNvSpPr>
            <p:nvPr/>
          </p:nvSpPr>
          <p:spPr bwMode="auto">
            <a:xfrm>
              <a:off x="3335338" y="207645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30" name="Rectangle 18"/>
            <p:cNvSpPr>
              <a:spLocks noChangeArrowheads="1"/>
            </p:cNvSpPr>
            <p:nvPr/>
          </p:nvSpPr>
          <p:spPr bwMode="auto">
            <a:xfrm>
              <a:off x="3825875" y="207645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31" name="Rectangle 19"/>
            <p:cNvSpPr>
              <a:spLocks noChangeArrowheads="1"/>
            </p:cNvSpPr>
            <p:nvPr/>
          </p:nvSpPr>
          <p:spPr bwMode="auto">
            <a:xfrm>
              <a:off x="390525" y="255746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32" name="Rectangle 20"/>
            <p:cNvSpPr>
              <a:spLocks noChangeArrowheads="1"/>
            </p:cNvSpPr>
            <p:nvPr/>
          </p:nvSpPr>
          <p:spPr bwMode="auto">
            <a:xfrm>
              <a:off x="882650" y="255746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33" name="Rectangle 21"/>
            <p:cNvSpPr>
              <a:spLocks noChangeArrowheads="1"/>
            </p:cNvSpPr>
            <p:nvPr/>
          </p:nvSpPr>
          <p:spPr bwMode="auto">
            <a:xfrm>
              <a:off x="1373188" y="2557463"/>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64534" name="Rectangle 22"/>
            <p:cNvSpPr>
              <a:spLocks noChangeArrowheads="1"/>
            </p:cNvSpPr>
            <p:nvPr/>
          </p:nvSpPr>
          <p:spPr bwMode="auto">
            <a:xfrm>
              <a:off x="1863725" y="2557463"/>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64535" name="Rectangle 23"/>
            <p:cNvSpPr>
              <a:spLocks noChangeArrowheads="1"/>
            </p:cNvSpPr>
            <p:nvPr/>
          </p:nvSpPr>
          <p:spPr bwMode="auto">
            <a:xfrm>
              <a:off x="2354263" y="255746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36" name="Rectangle 24"/>
            <p:cNvSpPr>
              <a:spLocks noChangeArrowheads="1"/>
            </p:cNvSpPr>
            <p:nvPr/>
          </p:nvSpPr>
          <p:spPr bwMode="auto">
            <a:xfrm>
              <a:off x="2844800" y="255746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37" name="Rectangle 25"/>
            <p:cNvSpPr>
              <a:spLocks noChangeArrowheads="1"/>
            </p:cNvSpPr>
            <p:nvPr/>
          </p:nvSpPr>
          <p:spPr bwMode="auto">
            <a:xfrm>
              <a:off x="3335338" y="255746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38" name="Rectangle 26"/>
            <p:cNvSpPr>
              <a:spLocks noChangeArrowheads="1"/>
            </p:cNvSpPr>
            <p:nvPr/>
          </p:nvSpPr>
          <p:spPr bwMode="auto">
            <a:xfrm>
              <a:off x="3825875" y="255746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39" name="Rectangle 27"/>
            <p:cNvSpPr>
              <a:spLocks noChangeArrowheads="1"/>
            </p:cNvSpPr>
            <p:nvPr/>
          </p:nvSpPr>
          <p:spPr bwMode="auto">
            <a:xfrm>
              <a:off x="390525"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40" name="Rectangle 28"/>
            <p:cNvSpPr>
              <a:spLocks noChangeArrowheads="1"/>
            </p:cNvSpPr>
            <p:nvPr/>
          </p:nvSpPr>
          <p:spPr bwMode="auto">
            <a:xfrm>
              <a:off x="882650" y="3048000"/>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64541" name="Rectangle 29"/>
            <p:cNvSpPr>
              <a:spLocks noChangeArrowheads="1"/>
            </p:cNvSpPr>
            <p:nvPr/>
          </p:nvSpPr>
          <p:spPr bwMode="auto">
            <a:xfrm>
              <a:off x="1373188" y="3048000"/>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64542" name="Rectangle 30"/>
            <p:cNvSpPr>
              <a:spLocks noChangeArrowheads="1"/>
            </p:cNvSpPr>
            <p:nvPr/>
          </p:nvSpPr>
          <p:spPr bwMode="auto">
            <a:xfrm>
              <a:off x="1863725" y="304800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43" name="Rectangle 31"/>
            <p:cNvSpPr>
              <a:spLocks noChangeArrowheads="1"/>
            </p:cNvSpPr>
            <p:nvPr/>
          </p:nvSpPr>
          <p:spPr bwMode="auto">
            <a:xfrm>
              <a:off x="2354263" y="304800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44" name="Rectangle 32"/>
            <p:cNvSpPr>
              <a:spLocks noChangeArrowheads="1"/>
            </p:cNvSpPr>
            <p:nvPr/>
          </p:nvSpPr>
          <p:spPr bwMode="auto">
            <a:xfrm>
              <a:off x="2844800"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45" name="Rectangle 33"/>
            <p:cNvSpPr>
              <a:spLocks noChangeArrowheads="1"/>
            </p:cNvSpPr>
            <p:nvPr/>
          </p:nvSpPr>
          <p:spPr bwMode="auto">
            <a:xfrm>
              <a:off x="3335338"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46" name="Rectangle 34"/>
            <p:cNvSpPr>
              <a:spLocks noChangeArrowheads="1"/>
            </p:cNvSpPr>
            <p:nvPr/>
          </p:nvSpPr>
          <p:spPr bwMode="auto">
            <a:xfrm>
              <a:off x="3825875"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47" name="Rectangle 35"/>
            <p:cNvSpPr>
              <a:spLocks noChangeArrowheads="1"/>
            </p:cNvSpPr>
            <p:nvPr/>
          </p:nvSpPr>
          <p:spPr bwMode="auto">
            <a:xfrm>
              <a:off x="390525"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48" name="Rectangle 36"/>
            <p:cNvSpPr>
              <a:spLocks noChangeArrowheads="1"/>
            </p:cNvSpPr>
            <p:nvPr/>
          </p:nvSpPr>
          <p:spPr bwMode="auto">
            <a:xfrm>
              <a:off x="882650" y="353218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49" name="Rectangle 37"/>
            <p:cNvSpPr>
              <a:spLocks noChangeArrowheads="1"/>
            </p:cNvSpPr>
            <p:nvPr/>
          </p:nvSpPr>
          <p:spPr bwMode="auto">
            <a:xfrm>
              <a:off x="1373188" y="353218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50" name="Rectangle 38"/>
            <p:cNvSpPr>
              <a:spLocks noChangeArrowheads="1"/>
            </p:cNvSpPr>
            <p:nvPr/>
          </p:nvSpPr>
          <p:spPr bwMode="auto">
            <a:xfrm>
              <a:off x="1863725" y="353218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51" name="Rectangle 39"/>
            <p:cNvSpPr>
              <a:spLocks noChangeArrowheads="1"/>
            </p:cNvSpPr>
            <p:nvPr/>
          </p:nvSpPr>
          <p:spPr bwMode="auto">
            <a:xfrm>
              <a:off x="2354263"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52" name="Rectangle 40"/>
            <p:cNvSpPr>
              <a:spLocks noChangeArrowheads="1"/>
            </p:cNvSpPr>
            <p:nvPr/>
          </p:nvSpPr>
          <p:spPr bwMode="auto">
            <a:xfrm>
              <a:off x="2844800"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53" name="Rectangle 41"/>
            <p:cNvSpPr>
              <a:spLocks noChangeArrowheads="1"/>
            </p:cNvSpPr>
            <p:nvPr/>
          </p:nvSpPr>
          <p:spPr bwMode="auto">
            <a:xfrm>
              <a:off x="3335338"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54" name="Rectangle 42"/>
            <p:cNvSpPr>
              <a:spLocks noChangeArrowheads="1"/>
            </p:cNvSpPr>
            <p:nvPr/>
          </p:nvSpPr>
          <p:spPr bwMode="auto">
            <a:xfrm>
              <a:off x="3825875"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55" name="Rectangle 43"/>
            <p:cNvSpPr>
              <a:spLocks noChangeArrowheads="1"/>
            </p:cNvSpPr>
            <p:nvPr/>
          </p:nvSpPr>
          <p:spPr bwMode="auto">
            <a:xfrm>
              <a:off x="390525"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56" name="Rectangle 44"/>
            <p:cNvSpPr>
              <a:spLocks noChangeArrowheads="1"/>
            </p:cNvSpPr>
            <p:nvPr/>
          </p:nvSpPr>
          <p:spPr bwMode="auto">
            <a:xfrm>
              <a:off x="882650" y="402272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57" name="Rectangle 45"/>
            <p:cNvSpPr>
              <a:spLocks noChangeArrowheads="1"/>
            </p:cNvSpPr>
            <p:nvPr/>
          </p:nvSpPr>
          <p:spPr bwMode="auto">
            <a:xfrm>
              <a:off x="1373188" y="402272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58" name="Rectangle 46"/>
            <p:cNvSpPr>
              <a:spLocks noChangeArrowheads="1"/>
            </p:cNvSpPr>
            <p:nvPr/>
          </p:nvSpPr>
          <p:spPr bwMode="auto">
            <a:xfrm>
              <a:off x="1863725" y="402272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59" name="Rectangle 47"/>
            <p:cNvSpPr>
              <a:spLocks noChangeArrowheads="1"/>
            </p:cNvSpPr>
            <p:nvPr/>
          </p:nvSpPr>
          <p:spPr bwMode="auto">
            <a:xfrm>
              <a:off x="2354263"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60" name="Rectangle 48"/>
            <p:cNvSpPr>
              <a:spLocks noChangeArrowheads="1"/>
            </p:cNvSpPr>
            <p:nvPr/>
          </p:nvSpPr>
          <p:spPr bwMode="auto">
            <a:xfrm>
              <a:off x="2844800"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61" name="Rectangle 49"/>
            <p:cNvSpPr>
              <a:spLocks noChangeArrowheads="1"/>
            </p:cNvSpPr>
            <p:nvPr/>
          </p:nvSpPr>
          <p:spPr bwMode="auto">
            <a:xfrm>
              <a:off x="3335338"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62" name="Rectangle 50"/>
            <p:cNvSpPr>
              <a:spLocks noChangeArrowheads="1"/>
            </p:cNvSpPr>
            <p:nvPr/>
          </p:nvSpPr>
          <p:spPr bwMode="auto">
            <a:xfrm>
              <a:off x="3825875"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63" name="Rectangle 51"/>
            <p:cNvSpPr>
              <a:spLocks noChangeArrowheads="1"/>
            </p:cNvSpPr>
            <p:nvPr/>
          </p:nvSpPr>
          <p:spPr bwMode="auto">
            <a:xfrm>
              <a:off x="390525"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64" name="Rectangle 52"/>
            <p:cNvSpPr>
              <a:spLocks noChangeArrowheads="1"/>
            </p:cNvSpPr>
            <p:nvPr/>
          </p:nvSpPr>
          <p:spPr bwMode="auto">
            <a:xfrm>
              <a:off x="882650" y="450373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65" name="Rectangle 53"/>
            <p:cNvSpPr>
              <a:spLocks noChangeArrowheads="1"/>
            </p:cNvSpPr>
            <p:nvPr/>
          </p:nvSpPr>
          <p:spPr bwMode="auto">
            <a:xfrm>
              <a:off x="1373188" y="450373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66" name="Rectangle 54"/>
            <p:cNvSpPr>
              <a:spLocks noChangeArrowheads="1"/>
            </p:cNvSpPr>
            <p:nvPr/>
          </p:nvSpPr>
          <p:spPr bwMode="auto">
            <a:xfrm>
              <a:off x="1863725" y="450373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67" name="Rectangle 55"/>
            <p:cNvSpPr>
              <a:spLocks noChangeArrowheads="1"/>
            </p:cNvSpPr>
            <p:nvPr/>
          </p:nvSpPr>
          <p:spPr bwMode="auto">
            <a:xfrm>
              <a:off x="2354263"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68" name="Rectangle 56"/>
            <p:cNvSpPr>
              <a:spLocks noChangeArrowheads="1"/>
            </p:cNvSpPr>
            <p:nvPr/>
          </p:nvSpPr>
          <p:spPr bwMode="auto">
            <a:xfrm>
              <a:off x="2844800"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69" name="Rectangle 57"/>
            <p:cNvSpPr>
              <a:spLocks noChangeArrowheads="1"/>
            </p:cNvSpPr>
            <p:nvPr/>
          </p:nvSpPr>
          <p:spPr bwMode="auto">
            <a:xfrm>
              <a:off x="3335338"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70" name="Rectangle 58"/>
            <p:cNvSpPr>
              <a:spLocks noChangeArrowheads="1"/>
            </p:cNvSpPr>
            <p:nvPr/>
          </p:nvSpPr>
          <p:spPr bwMode="auto">
            <a:xfrm>
              <a:off x="3825875"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71" name="Rectangle 59"/>
            <p:cNvSpPr>
              <a:spLocks noChangeArrowheads="1"/>
            </p:cNvSpPr>
            <p:nvPr/>
          </p:nvSpPr>
          <p:spPr bwMode="auto">
            <a:xfrm>
              <a:off x="390525"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72" name="Rectangle 60"/>
            <p:cNvSpPr>
              <a:spLocks noChangeArrowheads="1"/>
            </p:cNvSpPr>
            <p:nvPr/>
          </p:nvSpPr>
          <p:spPr bwMode="auto">
            <a:xfrm>
              <a:off x="882650"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73" name="Rectangle 61"/>
            <p:cNvSpPr>
              <a:spLocks noChangeArrowheads="1"/>
            </p:cNvSpPr>
            <p:nvPr/>
          </p:nvSpPr>
          <p:spPr bwMode="auto">
            <a:xfrm>
              <a:off x="1373188"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74" name="Rectangle 62"/>
            <p:cNvSpPr>
              <a:spLocks noChangeArrowheads="1"/>
            </p:cNvSpPr>
            <p:nvPr/>
          </p:nvSpPr>
          <p:spPr bwMode="auto">
            <a:xfrm>
              <a:off x="1863725"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75" name="Rectangle 63"/>
            <p:cNvSpPr>
              <a:spLocks noChangeArrowheads="1"/>
            </p:cNvSpPr>
            <p:nvPr/>
          </p:nvSpPr>
          <p:spPr bwMode="auto">
            <a:xfrm>
              <a:off x="2354263"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76" name="Rectangle 64"/>
            <p:cNvSpPr>
              <a:spLocks noChangeArrowheads="1"/>
            </p:cNvSpPr>
            <p:nvPr/>
          </p:nvSpPr>
          <p:spPr bwMode="auto">
            <a:xfrm>
              <a:off x="2844800"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77" name="Rectangle 65"/>
            <p:cNvSpPr>
              <a:spLocks noChangeArrowheads="1"/>
            </p:cNvSpPr>
            <p:nvPr/>
          </p:nvSpPr>
          <p:spPr bwMode="auto">
            <a:xfrm>
              <a:off x="3335338"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64578" name="Rectangle 66"/>
            <p:cNvSpPr>
              <a:spLocks noChangeArrowheads="1"/>
            </p:cNvSpPr>
            <p:nvPr/>
          </p:nvSpPr>
          <p:spPr bwMode="auto">
            <a:xfrm>
              <a:off x="3825875"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grpSp>
      <p:sp>
        <p:nvSpPr>
          <p:cNvPr id="64579" name="Text Box 77"/>
          <p:cNvSpPr txBox="1">
            <a:spLocks noChangeArrowheads="1"/>
          </p:cNvSpPr>
          <p:nvPr/>
        </p:nvSpPr>
        <p:spPr bwMode="auto">
          <a:xfrm>
            <a:off x="3519488" y="5967413"/>
            <a:ext cx="3311525" cy="519112"/>
          </a:xfrm>
          <a:prstGeom prst="rect">
            <a:avLst/>
          </a:prstGeom>
          <a:noFill/>
          <a:ln w="12700">
            <a:noFill/>
            <a:miter lim="800000"/>
            <a:headEnd/>
            <a:tailEnd/>
          </a:ln>
        </p:spPr>
        <p:txBody>
          <a:bodyPr wrap="none">
            <a:spAutoFit/>
          </a:bodyPr>
          <a:lstStyle/>
          <a:p>
            <a:r>
              <a:rPr lang="en-IE" sz="2800"/>
              <a:t>Structuring Element</a:t>
            </a:r>
            <a:endParaRPr lang="en-US" sz="2800"/>
          </a:p>
        </p:txBody>
      </p:sp>
      <p:grpSp>
        <p:nvGrpSpPr>
          <p:cNvPr id="2" name="Group 78"/>
          <p:cNvGrpSpPr>
            <a:grpSpLocks/>
          </p:cNvGrpSpPr>
          <p:nvPr/>
        </p:nvGrpSpPr>
        <p:grpSpPr bwMode="auto">
          <a:xfrm>
            <a:off x="2454275" y="5703888"/>
            <a:ext cx="1081088" cy="1068387"/>
            <a:chOff x="1339" y="3268"/>
            <a:chExt cx="932" cy="921"/>
          </a:xfrm>
        </p:grpSpPr>
        <p:sp>
          <p:nvSpPr>
            <p:cNvPr id="64647" name="Rectangle 79"/>
            <p:cNvSpPr>
              <a:spLocks noChangeArrowheads="1"/>
            </p:cNvSpPr>
            <p:nvPr/>
          </p:nvSpPr>
          <p:spPr bwMode="auto">
            <a:xfrm>
              <a:off x="1652"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648" name="Rectangle 80"/>
            <p:cNvSpPr>
              <a:spLocks noChangeArrowheads="1"/>
            </p:cNvSpPr>
            <p:nvPr/>
          </p:nvSpPr>
          <p:spPr bwMode="auto">
            <a:xfrm>
              <a:off x="1961"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649" name="Rectangle 81"/>
            <p:cNvSpPr>
              <a:spLocks noChangeArrowheads="1"/>
            </p:cNvSpPr>
            <p:nvPr/>
          </p:nvSpPr>
          <p:spPr bwMode="auto">
            <a:xfrm>
              <a:off x="1652"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650" name="Rectangle 82"/>
            <p:cNvSpPr>
              <a:spLocks noChangeArrowheads="1"/>
            </p:cNvSpPr>
            <p:nvPr/>
          </p:nvSpPr>
          <p:spPr bwMode="auto">
            <a:xfrm>
              <a:off x="1961" y="3879"/>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64651" name="Rectangle 83"/>
            <p:cNvSpPr>
              <a:spLocks noChangeArrowheads="1"/>
            </p:cNvSpPr>
            <p:nvPr/>
          </p:nvSpPr>
          <p:spPr bwMode="auto">
            <a:xfrm>
              <a:off x="1339"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652" name="Rectangle 84"/>
            <p:cNvSpPr>
              <a:spLocks noChangeArrowheads="1"/>
            </p:cNvSpPr>
            <p:nvPr/>
          </p:nvSpPr>
          <p:spPr bwMode="auto">
            <a:xfrm>
              <a:off x="1339" y="3874"/>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64653" name="Rectangle 85"/>
            <p:cNvSpPr>
              <a:spLocks noChangeArrowheads="1"/>
            </p:cNvSpPr>
            <p:nvPr/>
          </p:nvSpPr>
          <p:spPr bwMode="auto">
            <a:xfrm>
              <a:off x="1652"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654" name="Rectangle 86"/>
            <p:cNvSpPr>
              <a:spLocks noChangeArrowheads="1"/>
            </p:cNvSpPr>
            <p:nvPr/>
          </p:nvSpPr>
          <p:spPr bwMode="auto">
            <a:xfrm>
              <a:off x="1961"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64655" name="Rectangle 87"/>
            <p:cNvSpPr>
              <a:spLocks noChangeArrowheads="1"/>
            </p:cNvSpPr>
            <p:nvPr/>
          </p:nvSpPr>
          <p:spPr bwMode="auto">
            <a:xfrm>
              <a:off x="1339"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grpSp>
      <p:sp>
        <p:nvSpPr>
          <p:cNvPr id="64581" name="Rectangle 399"/>
          <p:cNvSpPr>
            <a:spLocks noChangeArrowheads="1"/>
          </p:cNvSpPr>
          <p:nvPr/>
        </p:nvSpPr>
        <p:spPr bwMode="auto">
          <a:xfrm>
            <a:off x="4802188" y="1577975"/>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582" name="Rectangle 400"/>
          <p:cNvSpPr>
            <a:spLocks noChangeArrowheads="1"/>
          </p:cNvSpPr>
          <p:nvPr/>
        </p:nvSpPr>
        <p:spPr bwMode="auto">
          <a:xfrm>
            <a:off x="5294313" y="1577975"/>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583" name="Rectangle 401"/>
          <p:cNvSpPr>
            <a:spLocks noChangeArrowheads="1"/>
          </p:cNvSpPr>
          <p:nvPr/>
        </p:nvSpPr>
        <p:spPr bwMode="auto">
          <a:xfrm>
            <a:off x="5784850" y="1577975"/>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584" name="Rectangle 402"/>
          <p:cNvSpPr>
            <a:spLocks noChangeArrowheads="1"/>
          </p:cNvSpPr>
          <p:nvPr/>
        </p:nvSpPr>
        <p:spPr bwMode="auto">
          <a:xfrm>
            <a:off x="6275388" y="1577975"/>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585" name="Rectangle 403"/>
          <p:cNvSpPr>
            <a:spLocks noChangeArrowheads="1"/>
          </p:cNvSpPr>
          <p:nvPr/>
        </p:nvSpPr>
        <p:spPr bwMode="auto">
          <a:xfrm>
            <a:off x="6765925" y="1577975"/>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586" name="Rectangle 404"/>
          <p:cNvSpPr>
            <a:spLocks noChangeArrowheads="1"/>
          </p:cNvSpPr>
          <p:nvPr/>
        </p:nvSpPr>
        <p:spPr bwMode="auto">
          <a:xfrm>
            <a:off x="7256463" y="157797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87" name="Rectangle 405"/>
          <p:cNvSpPr>
            <a:spLocks noChangeArrowheads="1"/>
          </p:cNvSpPr>
          <p:nvPr/>
        </p:nvSpPr>
        <p:spPr bwMode="auto">
          <a:xfrm>
            <a:off x="7747000" y="1577975"/>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588" name="Rectangle 406"/>
          <p:cNvSpPr>
            <a:spLocks noChangeArrowheads="1"/>
          </p:cNvSpPr>
          <p:nvPr/>
        </p:nvSpPr>
        <p:spPr bwMode="auto">
          <a:xfrm>
            <a:off x="8237538" y="1577975"/>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589" name="Rectangle 407"/>
          <p:cNvSpPr>
            <a:spLocks noChangeArrowheads="1"/>
          </p:cNvSpPr>
          <p:nvPr/>
        </p:nvSpPr>
        <p:spPr bwMode="auto">
          <a:xfrm>
            <a:off x="4802188" y="2068513"/>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590" name="Rectangle 408"/>
          <p:cNvSpPr>
            <a:spLocks noChangeArrowheads="1"/>
          </p:cNvSpPr>
          <p:nvPr/>
        </p:nvSpPr>
        <p:spPr bwMode="auto">
          <a:xfrm>
            <a:off x="5294313" y="2068513"/>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591" name="Rectangle 409"/>
          <p:cNvSpPr>
            <a:spLocks noChangeArrowheads="1"/>
          </p:cNvSpPr>
          <p:nvPr/>
        </p:nvSpPr>
        <p:spPr bwMode="auto">
          <a:xfrm>
            <a:off x="5784850" y="2068513"/>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592" name="Rectangle 410"/>
          <p:cNvSpPr>
            <a:spLocks noChangeArrowheads="1"/>
          </p:cNvSpPr>
          <p:nvPr/>
        </p:nvSpPr>
        <p:spPr bwMode="auto">
          <a:xfrm>
            <a:off x="6275388" y="2068513"/>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593" name="Rectangle 411"/>
          <p:cNvSpPr>
            <a:spLocks noChangeArrowheads="1"/>
          </p:cNvSpPr>
          <p:nvPr/>
        </p:nvSpPr>
        <p:spPr bwMode="auto">
          <a:xfrm>
            <a:off x="6765925" y="206851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94" name="Rectangle 412"/>
          <p:cNvSpPr>
            <a:spLocks noChangeArrowheads="1"/>
          </p:cNvSpPr>
          <p:nvPr/>
        </p:nvSpPr>
        <p:spPr bwMode="auto">
          <a:xfrm>
            <a:off x="7256463" y="206851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95" name="Rectangle 413"/>
          <p:cNvSpPr>
            <a:spLocks noChangeArrowheads="1"/>
          </p:cNvSpPr>
          <p:nvPr/>
        </p:nvSpPr>
        <p:spPr bwMode="auto">
          <a:xfrm>
            <a:off x="7747000" y="206851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596" name="Rectangle 414"/>
          <p:cNvSpPr>
            <a:spLocks noChangeArrowheads="1"/>
          </p:cNvSpPr>
          <p:nvPr/>
        </p:nvSpPr>
        <p:spPr bwMode="auto">
          <a:xfrm>
            <a:off x="8237538" y="2068513"/>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597" name="Rectangle 415"/>
          <p:cNvSpPr>
            <a:spLocks noChangeArrowheads="1"/>
          </p:cNvSpPr>
          <p:nvPr/>
        </p:nvSpPr>
        <p:spPr bwMode="auto">
          <a:xfrm>
            <a:off x="4802188" y="2549525"/>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598" name="Rectangle 416"/>
          <p:cNvSpPr>
            <a:spLocks noChangeArrowheads="1"/>
          </p:cNvSpPr>
          <p:nvPr/>
        </p:nvSpPr>
        <p:spPr bwMode="auto">
          <a:xfrm>
            <a:off x="5294313" y="2549525"/>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599" name="Rectangle 417"/>
          <p:cNvSpPr>
            <a:spLocks noChangeArrowheads="1"/>
          </p:cNvSpPr>
          <p:nvPr/>
        </p:nvSpPr>
        <p:spPr bwMode="auto">
          <a:xfrm>
            <a:off x="5784850" y="2549525"/>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00" name="Rectangle 418"/>
          <p:cNvSpPr>
            <a:spLocks noChangeArrowheads="1"/>
          </p:cNvSpPr>
          <p:nvPr/>
        </p:nvSpPr>
        <p:spPr bwMode="auto">
          <a:xfrm>
            <a:off x="6275388" y="2549525"/>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01" name="Rectangle 419"/>
          <p:cNvSpPr>
            <a:spLocks noChangeArrowheads="1"/>
          </p:cNvSpPr>
          <p:nvPr/>
        </p:nvSpPr>
        <p:spPr bwMode="auto">
          <a:xfrm>
            <a:off x="6765925" y="2549525"/>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02" name="Rectangle 420"/>
          <p:cNvSpPr>
            <a:spLocks noChangeArrowheads="1"/>
          </p:cNvSpPr>
          <p:nvPr/>
        </p:nvSpPr>
        <p:spPr bwMode="auto">
          <a:xfrm>
            <a:off x="7256463" y="254952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603" name="Rectangle 421"/>
          <p:cNvSpPr>
            <a:spLocks noChangeArrowheads="1"/>
          </p:cNvSpPr>
          <p:nvPr/>
        </p:nvSpPr>
        <p:spPr bwMode="auto">
          <a:xfrm>
            <a:off x="7747000" y="2549525"/>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04" name="Rectangle 422"/>
          <p:cNvSpPr>
            <a:spLocks noChangeArrowheads="1"/>
          </p:cNvSpPr>
          <p:nvPr/>
        </p:nvSpPr>
        <p:spPr bwMode="auto">
          <a:xfrm>
            <a:off x="8237538" y="2549525"/>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05" name="Rectangle 423"/>
          <p:cNvSpPr>
            <a:spLocks noChangeArrowheads="1"/>
          </p:cNvSpPr>
          <p:nvPr/>
        </p:nvSpPr>
        <p:spPr bwMode="auto">
          <a:xfrm>
            <a:off x="4802188" y="3040063"/>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06" name="Rectangle 424"/>
          <p:cNvSpPr>
            <a:spLocks noChangeArrowheads="1"/>
          </p:cNvSpPr>
          <p:nvPr/>
        </p:nvSpPr>
        <p:spPr bwMode="auto">
          <a:xfrm>
            <a:off x="5294313" y="3040063"/>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07" name="Rectangle 425"/>
          <p:cNvSpPr>
            <a:spLocks noChangeArrowheads="1"/>
          </p:cNvSpPr>
          <p:nvPr/>
        </p:nvSpPr>
        <p:spPr bwMode="auto">
          <a:xfrm>
            <a:off x="5784850" y="3040063"/>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08" name="Rectangle 426"/>
          <p:cNvSpPr>
            <a:spLocks noChangeArrowheads="1"/>
          </p:cNvSpPr>
          <p:nvPr/>
        </p:nvSpPr>
        <p:spPr bwMode="auto">
          <a:xfrm>
            <a:off x="6275388" y="3040063"/>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09" name="Rectangle 427"/>
          <p:cNvSpPr>
            <a:spLocks noChangeArrowheads="1"/>
          </p:cNvSpPr>
          <p:nvPr/>
        </p:nvSpPr>
        <p:spPr bwMode="auto">
          <a:xfrm>
            <a:off x="6765925" y="3040063"/>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10" name="Rectangle 428"/>
          <p:cNvSpPr>
            <a:spLocks noChangeArrowheads="1"/>
          </p:cNvSpPr>
          <p:nvPr/>
        </p:nvSpPr>
        <p:spPr bwMode="auto">
          <a:xfrm>
            <a:off x="7256463" y="3040063"/>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11" name="Rectangle 429"/>
          <p:cNvSpPr>
            <a:spLocks noChangeArrowheads="1"/>
          </p:cNvSpPr>
          <p:nvPr/>
        </p:nvSpPr>
        <p:spPr bwMode="auto">
          <a:xfrm>
            <a:off x="7747000" y="3040063"/>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12" name="Rectangle 430"/>
          <p:cNvSpPr>
            <a:spLocks noChangeArrowheads="1"/>
          </p:cNvSpPr>
          <p:nvPr/>
        </p:nvSpPr>
        <p:spPr bwMode="auto">
          <a:xfrm>
            <a:off x="8237538" y="3040063"/>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13" name="Rectangle 431"/>
          <p:cNvSpPr>
            <a:spLocks noChangeArrowheads="1"/>
          </p:cNvSpPr>
          <p:nvPr/>
        </p:nvSpPr>
        <p:spPr bwMode="auto">
          <a:xfrm>
            <a:off x="4802188" y="3524250"/>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14" name="Rectangle 432"/>
          <p:cNvSpPr>
            <a:spLocks noChangeArrowheads="1"/>
          </p:cNvSpPr>
          <p:nvPr/>
        </p:nvSpPr>
        <p:spPr bwMode="auto">
          <a:xfrm>
            <a:off x="5294313" y="3524250"/>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15" name="Rectangle 433"/>
          <p:cNvSpPr>
            <a:spLocks noChangeArrowheads="1"/>
          </p:cNvSpPr>
          <p:nvPr/>
        </p:nvSpPr>
        <p:spPr bwMode="auto">
          <a:xfrm>
            <a:off x="5784850" y="352425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616" name="Rectangle 434"/>
          <p:cNvSpPr>
            <a:spLocks noChangeArrowheads="1"/>
          </p:cNvSpPr>
          <p:nvPr/>
        </p:nvSpPr>
        <p:spPr bwMode="auto">
          <a:xfrm>
            <a:off x="6275388" y="3524250"/>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17" name="Rectangle 435"/>
          <p:cNvSpPr>
            <a:spLocks noChangeArrowheads="1"/>
          </p:cNvSpPr>
          <p:nvPr/>
        </p:nvSpPr>
        <p:spPr bwMode="auto">
          <a:xfrm>
            <a:off x="6765925" y="3524250"/>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18" name="Rectangle 436"/>
          <p:cNvSpPr>
            <a:spLocks noChangeArrowheads="1"/>
          </p:cNvSpPr>
          <p:nvPr/>
        </p:nvSpPr>
        <p:spPr bwMode="auto">
          <a:xfrm>
            <a:off x="7256463" y="3524250"/>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19" name="Rectangle 437"/>
          <p:cNvSpPr>
            <a:spLocks noChangeArrowheads="1"/>
          </p:cNvSpPr>
          <p:nvPr/>
        </p:nvSpPr>
        <p:spPr bwMode="auto">
          <a:xfrm>
            <a:off x="7747000" y="3524250"/>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20" name="Rectangle 438"/>
          <p:cNvSpPr>
            <a:spLocks noChangeArrowheads="1"/>
          </p:cNvSpPr>
          <p:nvPr/>
        </p:nvSpPr>
        <p:spPr bwMode="auto">
          <a:xfrm>
            <a:off x="8237538" y="3524250"/>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21" name="Rectangle 439"/>
          <p:cNvSpPr>
            <a:spLocks noChangeArrowheads="1"/>
          </p:cNvSpPr>
          <p:nvPr/>
        </p:nvSpPr>
        <p:spPr bwMode="auto">
          <a:xfrm>
            <a:off x="4802188" y="4014788"/>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22" name="Rectangle 440"/>
          <p:cNvSpPr>
            <a:spLocks noChangeArrowheads="1"/>
          </p:cNvSpPr>
          <p:nvPr/>
        </p:nvSpPr>
        <p:spPr bwMode="auto">
          <a:xfrm>
            <a:off x="5294313" y="401478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623" name="Rectangle 441"/>
          <p:cNvSpPr>
            <a:spLocks noChangeArrowheads="1"/>
          </p:cNvSpPr>
          <p:nvPr/>
        </p:nvSpPr>
        <p:spPr bwMode="auto">
          <a:xfrm>
            <a:off x="5784850" y="401478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624" name="Rectangle 442"/>
          <p:cNvSpPr>
            <a:spLocks noChangeArrowheads="1"/>
          </p:cNvSpPr>
          <p:nvPr/>
        </p:nvSpPr>
        <p:spPr bwMode="auto">
          <a:xfrm>
            <a:off x="6275388" y="401478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625" name="Rectangle 443"/>
          <p:cNvSpPr>
            <a:spLocks noChangeArrowheads="1"/>
          </p:cNvSpPr>
          <p:nvPr/>
        </p:nvSpPr>
        <p:spPr bwMode="auto">
          <a:xfrm>
            <a:off x="6765925" y="4014788"/>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26" name="Rectangle 444"/>
          <p:cNvSpPr>
            <a:spLocks noChangeArrowheads="1"/>
          </p:cNvSpPr>
          <p:nvPr/>
        </p:nvSpPr>
        <p:spPr bwMode="auto">
          <a:xfrm>
            <a:off x="7256463" y="4014788"/>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27" name="Rectangle 445"/>
          <p:cNvSpPr>
            <a:spLocks noChangeArrowheads="1"/>
          </p:cNvSpPr>
          <p:nvPr/>
        </p:nvSpPr>
        <p:spPr bwMode="auto">
          <a:xfrm>
            <a:off x="7747000" y="4014788"/>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28" name="Rectangle 446"/>
          <p:cNvSpPr>
            <a:spLocks noChangeArrowheads="1"/>
          </p:cNvSpPr>
          <p:nvPr/>
        </p:nvSpPr>
        <p:spPr bwMode="auto">
          <a:xfrm>
            <a:off x="8237538" y="4014788"/>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29" name="Rectangle 447"/>
          <p:cNvSpPr>
            <a:spLocks noChangeArrowheads="1"/>
          </p:cNvSpPr>
          <p:nvPr/>
        </p:nvSpPr>
        <p:spPr bwMode="auto">
          <a:xfrm>
            <a:off x="4802188" y="4495800"/>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30" name="Rectangle 448"/>
          <p:cNvSpPr>
            <a:spLocks noChangeArrowheads="1"/>
          </p:cNvSpPr>
          <p:nvPr/>
        </p:nvSpPr>
        <p:spPr bwMode="auto">
          <a:xfrm>
            <a:off x="5294313" y="4495800"/>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31" name="Rectangle 449"/>
          <p:cNvSpPr>
            <a:spLocks noChangeArrowheads="1"/>
          </p:cNvSpPr>
          <p:nvPr/>
        </p:nvSpPr>
        <p:spPr bwMode="auto">
          <a:xfrm>
            <a:off x="5784850" y="449580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64632" name="Rectangle 450"/>
          <p:cNvSpPr>
            <a:spLocks noChangeArrowheads="1"/>
          </p:cNvSpPr>
          <p:nvPr/>
        </p:nvSpPr>
        <p:spPr bwMode="auto">
          <a:xfrm>
            <a:off x="6275388" y="4495800"/>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33" name="Rectangle 451"/>
          <p:cNvSpPr>
            <a:spLocks noChangeArrowheads="1"/>
          </p:cNvSpPr>
          <p:nvPr/>
        </p:nvSpPr>
        <p:spPr bwMode="auto">
          <a:xfrm>
            <a:off x="6765925" y="4495800"/>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34" name="Rectangle 452"/>
          <p:cNvSpPr>
            <a:spLocks noChangeArrowheads="1"/>
          </p:cNvSpPr>
          <p:nvPr/>
        </p:nvSpPr>
        <p:spPr bwMode="auto">
          <a:xfrm>
            <a:off x="7256463" y="4495800"/>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35" name="Rectangle 453"/>
          <p:cNvSpPr>
            <a:spLocks noChangeArrowheads="1"/>
          </p:cNvSpPr>
          <p:nvPr/>
        </p:nvSpPr>
        <p:spPr bwMode="auto">
          <a:xfrm>
            <a:off x="7747000" y="4495800"/>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36" name="Rectangle 454"/>
          <p:cNvSpPr>
            <a:spLocks noChangeArrowheads="1"/>
          </p:cNvSpPr>
          <p:nvPr/>
        </p:nvSpPr>
        <p:spPr bwMode="auto">
          <a:xfrm>
            <a:off x="8237538" y="4495800"/>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37" name="Rectangle 455"/>
          <p:cNvSpPr>
            <a:spLocks noChangeArrowheads="1"/>
          </p:cNvSpPr>
          <p:nvPr/>
        </p:nvSpPr>
        <p:spPr bwMode="auto">
          <a:xfrm>
            <a:off x="4802188" y="4986338"/>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38" name="Rectangle 456"/>
          <p:cNvSpPr>
            <a:spLocks noChangeArrowheads="1"/>
          </p:cNvSpPr>
          <p:nvPr/>
        </p:nvSpPr>
        <p:spPr bwMode="auto">
          <a:xfrm>
            <a:off x="5294313" y="4986338"/>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39" name="Rectangle 457"/>
          <p:cNvSpPr>
            <a:spLocks noChangeArrowheads="1"/>
          </p:cNvSpPr>
          <p:nvPr/>
        </p:nvSpPr>
        <p:spPr bwMode="auto">
          <a:xfrm>
            <a:off x="5784850" y="4986338"/>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40" name="Rectangle 458"/>
          <p:cNvSpPr>
            <a:spLocks noChangeArrowheads="1"/>
          </p:cNvSpPr>
          <p:nvPr/>
        </p:nvSpPr>
        <p:spPr bwMode="auto">
          <a:xfrm>
            <a:off x="6275388" y="4986338"/>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41" name="Rectangle 459"/>
          <p:cNvSpPr>
            <a:spLocks noChangeArrowheads="1"/>
          </p:cNvSpPr>
          <p:nvPr/>
        </p:nvSpPr>
        <p:spPr bwMode="auto">
          <a:xfrm>
            <a:off x="6765925" y="4986338"/>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42" name="Rectangle 460"/>
          <p:cNvSpPr>
            <a:spLocks noChangeArrowheads="1"/>
          </p:cNvSpPr>
          <p:nvPr/>
        </p:nvSpPr>
        <p:spPr bwMode="auto">
          <a:xfrm>
            <a:off x="7256463" y="4986338"/>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43" name="Rectangle 461"/>
          <p:cNvSpPr>
            <a:spLocks noChangeArrowheads="1"/>
          </p:cNvSpPr>
          <p:nvPr/>
        </p:nvSpPr>
        <p:spPr bwMode="auto">
          <a:xfrm>
            <a:off x="7747000" y="4986338"/>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44" name="Rectangle 462"/>
          <p:cNvSpPr>
            <a:spLocks noChangeArrowheads="1"/>
          </p:cNvSpPr>
          <p:nvPr/>
        </p:nvSpPr>
        <p:spPr bwMode="auto">
          <a:xfrm>
            <a:off x="8237538" y="4986338"/>
            <a:ext cx="492125" cy="492125"/>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645" name="Text Box 783"/>
          <p:cNvSpPr txBox="1">
            <a:spLocks noChangeArrowheads="1"/>
          </p:cNvSpPr>
          <p:nvPr/>
        </p:nvSpPr>
        <p:spPr bwMode="auto">
          <a:xfrm>
            <a:off x="1522413" y="1233488"/>
            <a:ext cx="1670050" cy="366712"/>
          </a:xfrm>
          <a:prstGeom prst="rect">
            <a:avLst/>
          </a:prstGeom>
          <a:noFill/>
          <a:ln w="12700">
            <a:noFill/>
            <a:miter lim="800000"/>
            <a:headEnd/>
            <a:tailEnd/>
          </a:ln>
        </p:spPr>
        <p:txBody>
          <a:bodyPr wrap="none">
            <a:spAutoFit/>
          </a:bodyPr>
          <a:lstStyle/>
          <a:p>
            <a:r>
              <a:rPr lang="en-IE" dirty="0"/>
              <a:t>Original Image</a:t>
            </a:r>
            <a:endParaRPr lang="en-US" dirty="0"/>
          </a:p>
        </p:txBody>
      </p:sp>
      <p:sp>
        <p:nvSpPr>
          <p:cNvPr id="64646" name="Text Box 1425"/>
          <p:cNvSpPr txBox="1">
            <a:spLocks noChangeArrowheads="1"/>
          </p:cNvSpPr>
          <p:nvPr/>
        </p:nvSpPr>
        <p:spPr bwMode="auto">
          <a:xfrm>
            <a:off x="5789613" y="1230313"/>
            <a:ext cx="1962150" cy="366712"/>
          </a:xfrm>
          <a:prstGeom prst="rect">
            <a:avLst/>
          </a:prstGeom>
          <a:noFill/>
          <a:ln w="12700">
            <a:noFill/>
            <a:miter lim="800000"/>
            <a:headEnd/>
            <a:tailEnd/>
          </a:ln>
        </p:spPr>
        <p:txBody>
          <a:bodyPr wrap="none">
            <a:spAutoFit/>
          </a:bodyPr>
          <a:lstStyle/>
          <a:p>
            <a:pPr algn="ctr"/>
            <a:r>
              <a:rPr lang="en-IE"/>
              <a:t>Processed Image</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p:txBody>
          <a:bodyPr/>
          <a:lstStyle/>
          <a:p>
            <a:pPr eaLnBrk="1" hangingPunct="1"/>
            <a:r>
              <a:rPr lang="en-IE"/>
              <a:t>Closing</a:t>
            </a:r>
            <a:endParaRPr lang="en-US"/>
          </a:p>
        </p:txBody>
      </p:sp>
      <p:sp>
        <p:nvSpPr>
          <p:cNvPr id="66564" name="Rectangle 3"/>
          <p:cNvSpPr>
            <a:spLocks noGrp="1" noChangeArrowheads="1"/>
          </p:cNvSpPr>
          <p:nvPr>
            <p:ph type="body" idx="1"/>
          </p:nvPr>
        </p:nvSpPr>
        <p:spPr>
          <a:xfrm>
            <a:off x="214282" y="1285860"/>
            <a:ext cx="8786874" cy="5500726"/>
          </a:xfrm>
        </p:spPr>
        <p:txBody>
          <a:bodyPr/>
          <a:lstStyle/>
          <a:p>
            <a:pPr marL="0" indent="0" eaLnBrk="1" hangingPunct="1">
              <a:buFontTx/>
              <a:buNone/>
            </a:pPr>
            <a:r>
              <a:rPr lang="en-IE" dirty="0"/>
              <a:t>The closing of image </a:t>
            </a:r>
            <a:r>
              <a:rPr lang="en-IE" i="1" dirty="0">
                <a:latin typeface="Times New Roman" pitchFamily="18" charset="0"/>
              </a:rPr>
              <a:t>f</a:t>
            </a:r>
            <a:r>
              <a:rPr lang="en-IE" dirty="0"/>
              <a:t> by structuring element </a:t>
            </a:r>
            <a:r>
              <a:rPr lang="en-IE" i="1" dirty="0">
                <a:latin typeface="Times New Roman" pitchFamily="18" charset="0"/>
              </a:rPr>
              <a:t>s,</a:t>
            </a:r>
            <a:r>
              <a:rPr lang="en-IE" dirty="0"/>
              <a:t> denoted </a:t>
            </a:r>
            <a:r>
              <a:rPr lang="en-IE" i="1" dirty="0">
                <a:latin typeface="Times New Roman" pitchFamily="18" charset="0"/>
              </a:rPr>
              <a:t>f </a:t>
            </a:r>
            <a:r>
              <a:rPr lang="en-IE" sz="2400" dirty="0">
                <a:cs typeface="Arial" charset="0"/>
                <a:sym typeface="Webdings" pitchFamily="-112" charset="2"/>
              </a:rPr>
              <a:t>•</a:t>
            </a:r>
            <a:r>
              <a:rPr lang="en-IE" sz="2400" dirty="0">
                <a:sym typeface="Webdings" pitchFamily="-112" charset="2"/>
              </a:rPr>
              <a:t> </a:t>
            </a:r>
            <a:r>
              <a:rPr lang="en-IE" i="1" dirty="0">
                <a:latin typeface="Times New Roman" pitchFamily="18" charset="0"/>
                <a:sym typeface="Webdings" pitchFamily="-112" charset="2"/>
              </a:rPr>
              <a:t>s</a:t>
            </a:r>
            <a:r>
              <a:rPr lang="en-IE" dirty="0">
                <a:sym typeface="Webdings" pitchFamily="-112" charset="2"/>
              </a:rPr>
              <a:t> is simply a dilation followed by an erosion</a:t>
            </a:r>
          </a:p>
          <a:p>
            <a:pPr marL="0" indent="0" eaLnBrk="1" hangingPunct="1">
              <a:buFontTx/>
              <a:buNone/>
            </a:pPr>
            <a:r>
              <a:rPr lang="en-IE" dirty="0">
                <a:sym typeface="Webdings" pitchFamily="-112" charset="2"/>
              </a:rPr>
              <a:t>	 </a:t>
            </a:r>
            <a:r>
              <a:rPr lang="en-IE" i="1" dirty="0">
                <a:latin typeface="Times New Roman" pitchFamily="18" charset="0"/>
              </a:rPr>
              <a:t>f </a:t>
            </a:r>
            <a:r>
              <a:rPr lang="en-IE" sz="2400" dirty="0">
                <a:cs typeface="Arial" charset="0"/>
                <a:sym typeface="Webdings" pitchFamily="-112" charset="2"/>
              </a:rPr>
              <a:t>•</a:t>
            </a:r>
            <a:r>
              <a:rPr lang="en-IE" sz="2400" dirty="0">
                <a:sym typeface="Webdings" pitchFamily="-112" charset="2"/>
              </a:rPr>
              <a:t> </a:t>
            </a:r>
            <a:r>
              <a:rPr lang="en-IE" i="1" dirty="0">
                <a:latin typeface="Times New Roman" pitchFamily="18" charset="0"/>
                <a:sym typeface="Webdings" pitchFamily="-112" charset="2"/>
              </a:rPr>
              <a:t>s = (f    s)</a:t>
            </a:r>
            <a:r>
              <a:rPr lang="en-IE" sz="2400" dirty="0">
                <a:sym typeface="Webdings" pitchFamily="-112" charset="2"/>
              </a:rPr>
              <a:t></a:t>
            </a:r>
            <a:r>
              <a:rPr lang="en-IE" i="1" dirty="0">
                <a:latin typeface="Times New Roman" pitchFamily="18" charset="0"/>
                <a:sym typeface="Webdings" pitchFamily="-112" charset="2"/>
              </a:rPr>
              <a:t>s</a:t>
            </a:r>
          </a:p>
          <a:p>
            <a:pPr marL="0" indent="0" eaLnBrk="1" hangingPunct="1">
              <a:buFontTx/>
              <a:buNone/>
            </a:pPr>
            <a:endParaRPr lang="en-IE" i="1" dirty="0">
              <a:latin typeface="Times New Roman" pitchFamily="18" charset="0"/>
              <a:sym typeface="Webdings" pitchFamily="-112" charset="2"/>
            </a:endParaRPr>
          </a:p>
          <a:p>
            <a:pPr marL="0" indent="0" eaLnBrk="1" hangingPunct="1">
              <a:buFontTx/>
              <a:buNone/>
            </a:pPr>
            <a:endParaRPr lang="en-US" dirty="0"/>
          </a:p>
        </p:txBody>
      </p:sp>
      <p:graphicFrame>
        <p:nvGraphicFramePr>
          <p:cNvPr id="66562" name="Object 2"/>
          <p:cNvGraphicFramePr>
            <a:graphicFrameLocks noChangeAspect="1"/>
          </p:cNvGraphicFramePr>
          <p:nvPr/>
        </p:nvGraphicFramePr>
        <p:xfrm>
          <a:off x="2551101" y="3000372"/>
          <a:ext cx="377825" cy="406400"/>
        </p:xfrm>
        <a:graphic>
          <a:graphicData uri="http://schemas.openxmlformats.org/presentationml/2006/ole">
            <mc:AlternateContent xmlns:mc="http://schemas.openxmlformats.org/markup-compatibility/2006">
              <mc:Choice xmlns:v="urn:schemas-microsoft-com:vml" Requires="v">
                <p:oleObj spid="_x0000_s28691" name="Equation" r:id="rId4" imgW="164880" imgH="177480" progId="Equation.3">
                  <p:embed/>
                </p:oleObj>
              </mc:Choice>
              <mc:Fallback>
                <p:oleObj name="Equation" r:id="rId4" imgW="164880" imgH="17748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1101" y="3000372"/>
                        <a:ext cx="377825"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6565" name="Picture 5"/>
          <p:cNvPicPr>
            <a:picLocks noChangeAspect="1" noChangeArrowheads="1"/>
          </p:cNvPicPr>
          <p:nvPr/>
        </p:nvPicPr>
        <p:blipFill>
          <a:blip r:embed="rId6" cstate="print"/>
          <a:srcRect l="52582" r="16278" b="82098"/>
          <a:stretch>
            <a:fillRect/>
          </a:stretch>
        </p:blipFill>
        <p:spPr bwMode="auto">
          <a:xfrm>
            <a:off x="327025" y="3767138"/>
            <a:ext cx="3125788" cy="1660525"/>
          </a:xfrm>
          <a:prstGeom prst="rect">
            <a:avLst/>
          </a:prstGeom>
          <a:noFill/>
          <a:ln w="9525">
            <a:noFill/>
            <a:miter lim="800000"/>
            <a:headEnd/>
            <a:tailEnd/>
          </a:ln>
        </p:spPr>
      </p:pic>
      <p:sp>
        <p:nvSpPr>
          <p:cNvPr id="66566" name="Text Box 8"/>
          <p:cNvSpPr txBox="1">
            <a:spLocks noChangeArrowheads="1"/>
          </p:cNvSpPr>
          <p:nvPr/>
        </p:nvSpPr>
        <p:spPr bwMode="auto">
          <a:xfrm>
            <a:off x="952500" y="5408613"/>
            <a:ext cx="1657350" cy="366712"/>
          </a:xfrm>
          <a:prstGeom prst="rect">
            <a:avLst/>
          </a:prstGeom>
          <a:noFill/>
          <a:ln w="12700">
            <a:noFill/>
            <a:miter lim="800000"/>
            <a:headEnd/>
            <a:tailEnd/>
          </a:ln>
        </p:spPr>
        <p:txBody>
          <a:bodyPr wrap="none">
            <a:spAutoFit/>
          </a:bodyPr>
          <a:lstStyle/>
          <a:p>
            <a:pPr algn="ctr"/>
            <a:r>
              <a:rPr lang="en-IE"/>
              <a:t>Original shape</a:t>
            </a:r>
            <a:endParaRPr lang="en-US"/>
          </a:p>
        </p:txBody>
      </p:sp>
      <p:sp>
        <p:nvSpPr>
          <p:cNvPr id="66567" name="Text Box 9"/>
          <p:cNvSpPr txBox="1">
            <a:spLocks noChangeArrowheads="1"/>
          </p:cNvSpPr>
          <p:nvPr/>
        </p:nvSpPr>
        <p:spPr bwMode="auto">
          <a:xfrm>
            <a:off x="4130675" y="5451475"/>
            <a:ext cx="1454150" cy="366713"/>
          </a:xfrm>
          <a:prstGeom prst="rect">
            <a:avLst/>
          </a:prstGeom>
          <a:noFill/>
          <a:ln w="12700">
            <a:noFill/>
            <a:miter lim="800000"/>
            <a:headEnd/>
            <a:tailEnd/>
          </a:ln>
        </p:spPr>
        <p:txBody>
          <a:bodyPr wrap="none">
            <a:spAutoFit/>
          </a:bodyPr>
          <a:lstStyle/>
          <a:p>
            <a:pPr algn="ctr"/>
            <a:r>
              <a:rPr lang="en-IE"/>
              <a:t>After dilation</a:t>
            </a:r>
            <a:endParaRPr lang="en-US"/>
          </a:p>
        </p:txBody>
      </p:sp>
      <p:sp>
        <p:nvSpPr>
          <p:cNvPr id="66568" name="Text Box 10"/>
          <p:cNvSpPr txBox="1">
            <a:spLocks noChangeArrowheads="1"/>
          </p:cNvSpPr>
          <p:nvPr/>
        </p:nvSpPr>
        <p:spPr bwMode="auto">
          <a:xfrm>
            <a:off x="6950075" y="5437188"/>
            <a:ext cx="1479550" cy="641350"/>
          </a:xfrm>
          <a:prstGeom prst="rect">
            <a:avLst/>
          </a:prstGeom>
          <a:noFill/>
          <a:ln w="12700">
            <a:noFill/>
            <a:miter lim="800000"/>
            <a:headEnd/>
            <a:tailEnd/>
          </a:ln>
        </p:spPr>
        <p:txBody>
          <a:bodyPr wrap="none">
            <a:spAutoFit/>
          </a:bodyPr>
          <a:lstStyle/>
          <a:p>
            <a:pPr algn="ctr"/>
            <a:r>
              <a:rPr lang="en-IE"/>
              <a:t>After erosion</a:t>
            </a:r>
            <a:br>
              <a:rPr lang="en-IE"/>
            </a:br>
            <a:r>
              <a:rPr lang="en-IE"/>
              <a:t>(closing)</a:t>
            </a:r>
            <a:endParaRPr lang="en-US"/>
          </a:p>
        </p:txBody>
      </p:sp>
      <p:sp>
        <p:nvSpPr>
          <p:cNvPr id="66569" name="Rectangle 11"/>
          <p:cNvSpPr>
            <a:spLocks noChangeArrowheads="1"/>
          </p:cNvSpPr>
          <p:nvPr/>
        </p:nvSpPr>
        <p:spPr bwMode="auto">
          <a:xfrm>
            <a:off x="520700" y="6334125"/>
            <a:ext cx="8623300" cy="523875"/>
          </a:xfrm>
          <a:prstGeom prst="rect">
            <a:avLst/>
          </a:prstGeom>
          <a:noFill/>
          <a:ln w="9525">
            <a:noFill/>
            <a:miter lim="800000"/>
            <a:headEnd/>
            <a:tailEnd/>
          </a:ln>
        </p:spPr>
        <p:txBody>
          <a:bodyPr/>
          <a:lstStyle/>
          <a:p>
            <a:pPr>
              <a:spcBef>
                <a:spcPct val="20000"/>
              </a:spcBef>
            </a:pPr>
            <a:r>
              <a:rPr lang="en-IE" sz="2400"/>
              <a:t>Note a disc shaped structuring element is used</a:t>
            </a:r>
            <a:endParaRPr lang="en-US" sz="2400"/>
          </a:p>
        </p:txBody>
      </p:sp>
      <p:pic>
        <p:nvPicPr>
          <p:cNvPr id="66570" name="Picture 12"/>
          <p:cNvPicPr>
            <a:picLocks noChangeAspect="1" noChangeArrowheads="1"/>
          </p:cNvPicPr>
          <p:nvPr/>
        </p:nvPicPr>
        <p:blipFill>
          <a:blip r:embed="rId6" cstate="print"/>
          <a:srcRect l="67355" t="56981" b="20958"/>
          <a:stretch>
            <a:fillRect/>
          </a:stretch>
        </p:blipFill>
        <p:spPr bwMode="auto">
          <a:xfrm>
            <a:off x="3351213" y="3684588"/>
            <a:ext cx="2801937" cy="1749425"/>
          </a:xfrm>
          <a:prstGeom prst="rect">
            <a:avLst/>
          </a:prstGeom>
          <a:noFill/>
          <a:ln w="9525">
            <a:noFill/>
            <a:miter lim="800000"/>
            <a:headEnd/>
            <a:tailEnd/>
          </a:ln>
        </p:spPr>
      </p:pic>
      <p:pic>
        <p:nvPicPr>
          <p:cNvPr id="66571" name="Picture 13"/>
          <p:cNvPicPr>
            <a:picLocks noChangeAspect="1" noChangeArrowheads="1"/>
          </p:cNvPicPr>
          <p:nvPr/>
        </p:nvPicPr>
        <p:blipFill>
          <a:blip r:embed="rId6" cstate="print"/>
          <a:srcRect l="70175" t="80997"/>
          <a:stretch>
            <a:fillRect/>
          </a:stretch>
        </p:blipFill>
        <p:spPr bwMode="auto">
          <a:xfrm>
            <a:off x="6300788" y="3748088"/>
            <a:ext cx="2670175" cy="1571625"/>
          </a:xfrm>
          <a:prstGeom prst="rect">
            <a:avLst/>
          </a:prstGeom>
          <a:noFill/>
          <a:ln w="9525">
            <a:noFill/>
            <a:miter lim="800000"/>
            <a:headEnd/>
            <a:tailEnd/>
          </a:ln>
        </p:spPr>
      </p:pic>
      <p:grpSp>
        <p:nvGrpSpPr>
          <p:cNvPr id="2" name="Group 14"/>
          <p:cNvGrpSpPr>
            <a:grpSpLocks/>
          </p:cNvGrpSpPr>
          <p:nvPr/>
        </p:nvGrpSpPr>
        <p:grpSpPr bwMode="auto">
          <a:xfrm>
            <a:off x="-3175" y="1631950"/>
            <a:ext cx="260350" cy="5229225"/>
            <a:chOff x="-2" y="1034"/>
            <a:chExt cx="164" cy="3294"/>
          </a:xfrm>
        </p:grpSpPr>
        <p:pic>
          <p:nvPicPr>
            <p:cNvPr id="66573" name="Picture 15" descr="book"/>
            <p:cNvPicPr>
              <a:picLocks noChangeAspect="1" noChangeArrowheads="1"/>
            </p:cNvPicPr>
            <p:nvPr/>
          </p:nvPicPr>
          <p:blipFill>
            <a:blip r:embed="rId7" cstate="print"/>
            <a:srcRect/>
            <a:stretch>
              <a:fillRect/>
            </a:stretch>
          </p:blipFill>
          <p:spPr bwMode="auto">
            <a:xfrm rot="-5400000">
              <a:off x="17" y="4184"/>
              <a:ext cx="125" cy="164"/>
            </a:xfrm>
            <a:prstGeom prst="rect">
              <a:avLst/>
            </a:prstGeom>
            <a:noFill/>
            <a:ln w="9525">
              <a:noFill/>
              <a:miter lim="800000"/>
              <a:headEnd/>
              <a:tailEnd/>
            </a:ln>
          </p:spPr>
        </p:pic>
        <p:sp>
          <p:nvSpPr>
            <p:cNvPr id="66574" name="Rectangle 16"/>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p:cNvSpPr>
            <a:spLocks noGrp="1" noChangeArrowheads="1"/>
          </p:cNvSpPr>
          <p:nvPr>
            <p:ph type="title"/>
          </p:nvPr>
        </p:nvSpPr>
        <p:spPr/>
        <p:txBody>
          <a:bodyPr/>
          <a:lstStyle/>
          <a:p>
            <a:pPr eaLnBrk="1" hangingPunct="1"/>
            <a:r>
              <a:rPr lang="en-IE"/>
              <a:t>Closing Example</a:t>
            </a:r>
          </a:p>
        </p:txBody>
      </p:sp>
      <p:graphicFrame>
        <p:nvGraphicFramePr>
          <p:cNvPr id="68610" name="Object 2"/>
          <p:cNvGraphicFramePr>
            <a:graphicFrameLocks noChangeAspect="1"/>
          </p:cNvGraphicFramePr>
          <p:nvPr/>
        </p:nvGraphicFramePr>
        <p:xfrm>
          <a:off x="2259013" y="1366838"/>
          <a:ext cx="4598987" cy="2622550"/>
        </p:xfrm>
        <a:graphic>
          <a:graphicData uri="http://schemas.openxmlformats.org/presentationml/2006/ole">
            <mc:AlternateContent xmlns:mc="http://schemas.openxmlformats.org/markup-compatibility/2006">
              <mc:Choice xmlns:v="urn:schemas-microsoft-com:vml" Requires="v">
                <p:oleObj spid="_x0000_s29732" name="CorelPhotoPaint.Image.11" r:id="rId3" imgW="4323231" imgH="2503831" progId="">
                  <p:embed/>
                </p:oleObj>
              </mc:Choice>
              <mc:Fallback>
                <p:oleObj name="CorelPhotoPaint.Image.11" r:id="rId3" imgW="4323231" imgH="2503831"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l="1065" t="1634" r="49989" b="50177"/>
                      <a:stretch>
                        <a:fillRect/>
                      </a:stretch>
                    </p:blipFill>
                    <p:spPr bwMode="auto">
                      <a:xfrm>
                        <a:off x="2259013" y="1366838"/>
                        <a:ext cx="4598987" cy="262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1" name="Object 3"/>
          <p:cNvGraphicFramePr>
            <a:graphicFrameLocks noChangeAspect="1"/>
          </p:cNvGraphicFramePr>
          <p:nvPr/>
        </p:nvGraphicFramePr>
        <p:xfrm>
          <a:off x="2259013" y="4144963"/>
          <a:ext cx="4576762" cy="2579687"/>
        </p:xfrm>
        <a:graphic>
          <a:graphicData uri="http://schemas.openxmlformats.org/presentationml/2006/ole">
            <mc:AlternateContent xmlns:mc="http://schemas.openxmlformats.org/markup-compatibility/2006">
              <mc:Choice xmlns:v="urn:schemas-microsoft-com:vml" Requires="v">
                <p:oleObj spid="_x0000_s29733" name="CorelPhotoPaint.Image.11" r:id="rId5" imgW="4323231" imgH="2503831" progId="">
                  <p:embed/>
                </p:oleObj>
              </mc:Choice>
              <mc:Fallback>
                <p:oleObj name="CorelPhotoPaint.Image.11" r:id="rId5" imgW="4323231" imgH="2503831"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l="1062" t="51443" r="50221" b="1140"/>
                      <a:stretch>
                        <a:fillRect/>
                      </a:stretch>
                    </p:blipFill>
                    <p:spPr bwMode="auto">
                      <a:xfrm>
                        <a:off x="2259013" y="4144963"/>
                        <a:ext cx="4576762" cy="257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13" name="Text Box 5"/>
          <p:cNvSpPr txBox="1">
            <a:spLocks noChangeArrowheads="1"/>
          </p:cNvSpPr>
          <p:nvPr/>
        </p:nvSpPr>
        <p:spPr bwMode="auto">
          <a:xfrm>
            <a:off x="901700" y="2263775"/>
            <a:ext cx="1379538" cy="822325"/>
          </a:xfrm>
          <a:prstGeom prst="rect">
            <a:avLst/>
          </a:prstGeom>
          <a:noFill/>
          <a:ln w="12700">
            <a:noFill/>
            <a:miter lim="800000"/>
            <a:headEnd/>
            <a:tailEnd/>
          </a:ln>
        </p:spPr>
        <p:txBody>
          <a:bodyPr>
            <a:spAutoFit/>
          </a:bodyPr>
          <a:lstStyle/>
          <a:p>
            <a:pPr algn="r"/>
            <a:r>
              <a:rPr lang="en-IE" sz="2400"/>
              <a:t>Original Image</a:t>
            </a:r>
          </a:p>
        </p:txBody>
      </p:sp>
      <p:sp>
        <p:nvSpPr>
          <p:cNvPr id="68614" name="Text Box 6"/>
          <p:cNvSpPr txBox="1">
            <a:spLocks noChangeArrowheads="1"/>
          </p:cNvSpPr>
          <p:nvPr/>
        </p:nvSpPr>
        <p:spPr bwMode="auto">
          <a:xfrm>
            <a:off x="901700" y="4833938"/>
            <a:ext cx="1379538" cy="1187450"/>
          </a:xfrm>
          <a:prstGeom prst="rect">
            <a:avLst/>
          </a:prstGeom>
          <a:noFill/>
          <a:ln w="12700">
            <a:noFill/>
            <a:miter lim="800000"/>
            <a:headEnd/>
            <a:tailEnd/>
          </a:ln>
        </p:spPr>
        <p:txBody>
          <a:bodyPr>
            <a:spAutoFit/>
          </a:bodyPr>
          <a:lstStyle/>
          <a:p>
            <a:pPr algn="r"/>
            <a:r>
              <a:rPr lang="en-IE" sz="2400"/>
              <a:t>Image After Closing</a:t>
            </a:r>
          </a:p>
        </p:txBody>
      </p:sp>
      <p:grpSp>
        <p:nvGrpSpPr>
          <p:cNvPr id="2" name="Group 7"/>
          <p:cNvGrpSpPr>
            <a:grpSpLocks/>
          </p:cNvGrpSpPr>
          <p:nvPr/>
        </p:nvGrpSpPr>
        <p:grpSpPr bwMode="auto">
          <a:xfrm>
            <a:off x="-3175" y="1631950"/>
            <a:ext cx="260350" cy="5229225"/>
            <a:chOff x="-2" y="1034"/>
            <a:chExt cx="164" cy="3294"/>
          </a:xfrm>
        </p:grpSpPr>
        <p:pic>
          <p:nvPicPr>
            <p:cNvPr id="68616" name="Picture 8" descr="book"/>
            <p:cNvPicPr>
              <a:picLocks noChangeAspect="1" noChangeArrowheads="1"/>
            </p:cNvPicPr>
            <p:nvPr/>
          </p:nvPicPr>
          <p:blipFill>
            <a:blip r:embed="rId6" cstate="print"/>
            <a:srcRect/>
            <a:stretch>
              <a:fillRect/>
            </a:stretch>
          </p:blipFill>
          <p:spPr bwMode="auto">
            <a:xfrm rot="-5400000">
              <a:off x="17" y="4184"/>
              <a:ext cx="125" cy="164"/>
            </a:xfrm>
            <a:prstGeom prst="rect">
              <a:avLst/>
            </a:prstGeom>
            <a:noFill/>
            <a:ln w="9525">
              <a:noFill/>
              <a:miter lim="800000"/>
              <a:headEnd/>
              <a:tailEnd/>
            </a:ln>
          </p:spPr>
        </p:pic>
        <p:sp>
          <p:nvSpPr>
            <p:cNvPr id="68617" name="Rectangle 9"/>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IE"/>
              <a:t>Closing Example</a:t>
            </a:r>
            <a:endParaRPr lang="en-US"/>
          </a:p>
        </p:txBody>
      </p:sp>
      <p:grpSp>
        <p:nvGrpSpPr>
          <p:cNvPr id="2" name="Group 144"/>
          <p:cNvGrpSpPr>
            <a:grpSpLocks/>
          </p:cNvGrpSpPr>
          <p:nvPr/>
        </p:nvGrpSpPr>
        <p:grpSpPr bwMode="auto">
          <a:xfrm>
            <a:off x="390525" y="1585913"/>
            <a:ext cx="3927475" cy="3900487"/>
            <a:chOff x="246" y="999"/>
            <a:chExt cx="2474" cy="2457"/>
          </a:xfrm>
        </p:grpSpPr>
        <p:sp>
          <p:nvSpPr>
            <p:cNvPr id="110930" name="Rectangle 3"/>
            <p:cNvSpPr>
              <a:spLocks noChangeArrowheads="1"/>
            </p:cNvSpPr>
            <p:nvPr/>
          </p:nvSpPr>
          <p:spPr bwMode="auto">
            <a:xfrm>
              <a:off x="246" y="99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31" name="Rectangle 4"/>
            <p:cNvSpPr>
              <a:spLocks noChangeArrowheads="1"/>
            </p:cNvSpPr>
            <p:nvPr/>
          </p:nvSpPr>
          <p:spPr bwMode="auto">
            <a:xfrm>
              <a:off x="556" y="99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32" name="Rectangle 5"/>
            <p:cNvSpPr>
              <a:spLocks noChangeArrowheads="1"/>
            </p:cNvSpPr>
            <p:nvPr/>
          </p:nvSpPr>
          <p:spPr bwMode="auto">
            <a:xfrm>
              <a:off x="865" y="99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33" name="Rectangle 6"/>
            <p:cNvSpPr>
              <a:spLocks noChangeArrowheads="1"/>
            </p:cNvSpPr>
            <p:nvPr/>
          </p:nvSpPr>
          <p:spPr bwMode="auto">
            <a:xfrm>
              <a:off x="1174" y="99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34" name="Rectangle 7"/>
            <p:cNvSpPr>
              <a:spLocks noChangeArrowheads="1"/>
            </p:cNvSpPr>
            <p:nvPr/>
          </p:nvSpPr>
          <p:spPr bwMode="auto">
            <a:xfrm>
              <a:off x="1483" y="99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35" name="Rectangle 8"/>
            <p:cNvSpPr>
              <a:spLocks noChangeArrowheads="1"/>
            </p:cNvSpPr>
            <p:nvPr/>
          </p:nvSpPr>
          <p:spPr bwMode="auto">
            <a:xfrm>
              <a:off x="1792" y="99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36" name="Rectangle 9"/>
            <p:cNvSpPr>
              <a:spLocks noChangeArrowheads="1"/>
            </p:cNvSpPr>
            <p:nvPr/>
          </p:nvSpPr>
          <p:spPr bwMode="auto">
            <a:xfrm>
              <a:off x="2101" y="99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37" name="Rectangle 10"/>
            <p:cNvSpPr>
              <a:spLocks noChangeArrowheads="1"/>
            </p:cNvSpPr>
            <p:nvPr/>
          </p:nvSpPr>
          <p:spPr bwMode="auto">
            <a:xfrm>
              <a:off x="2410" y="99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38" name="Rectangle 11"/>
            <p:cNvSpPr>
              <a:spLocks noChangeArrowheads="1"/>
            </p:cNvSpPr>
            <p:nvPr/>
          </p:nvSpPr>
          <p:spPr bwMode="auto">
            <a:xfrm>
              <a:off x="246" y="1308"/>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39" name="Rectangle 12"/>
            <p:cNvSpPr>
              <a:spLocks noChangeArrowheads="1"/>
            </p:cNvSpPr>
            <p:nvPr/>
          </p:nvSpPr>
          <p:spPr bwMode="auto">
            <a:xfrm>
              <a:off x="556" y="1308"/>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40" name="Rectangle 13"/>
            <p:cNvSpPr>
              <a:spLocks noChangeArrowheads="1"/>
            </p:cNvSpPr>
            <p:nvPr/>
          </p:nvSpPr>
          <p:spPr bwMode="auto">
            <a:xfrm>
              <a:off x="865" y="1308"/>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41" name="Rectangle 14"/>
            <p:cNvSpPr>
              <a:spLocks noChangeArrowheads="1"/>
            </p:cNvSpPr>
            <p:nvPr/>
          </p:nvSpPr>
          <p:spPr bwMode="auto">
            <a:xfrm>
              <a:off x="1174" y="1308"/>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10942" name="Rectangle 15"/>
            <p:cNvSpPr>
              <a:spLocks noChangeArrowheads="1"/>
            </p:cNvSpPr>
            <p:nvPr/>
          </p:nvSpPr>
          <p:spPr bwMode="auto">
            <a:xfrm>
              <a:off x="1483" y="130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10943" name="Rectangle 16"/>
            <p:cNvSpPr>
              <a:spLocks noChangeArrowheads="1"/>
            </p:cNvSpPr>
            <p:nvPr/>
          </p:nvSpPr>
          <p:spPr bwMode="auto">
            <a:xfrm>
              <a:off x="1792" y="130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10944" name="Rectangle 17"/>
            <p:cNvSpPr>
              <a:spLocks noChangeArrowheads="1"/>
            </p:cNvSpPr>
            <p:nvPr/>
          </p:nvSpPr>
          <p:spPr bwMode="auto">
            <a:xfrm>
              <a:off x="2101" y="130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10945" name="Rectangle 18"/>
            <p:cNvSpPr>
              <a:spLocks noChangeArrowheads="1"/>
            </p:cNvSpPr>
            <p:nvPr/>
          </p:nvSpPr>
          <p:spPr bwMode="auto">
            <a:xfrm>
              <a:off x="2410" y="1308"/>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46" name="Rectangle 19"/>
            <p:cNvSpPr>
              <a:spLocks noChangeArrowheads="1"/>
            </p:cNvSpPr>
            <p:nvPr/>
          </p:nvSpPr>
          <p:spPr bwMode="auto">
            <a:xfrm>
              <a:off x="246" y="161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47" name="Rectangle 20"/>
            <p:cNvSpPr>
              <a:spLocks noChangeArrowheads="1"/>
            </p:cNvSpPr>
            <p:nvPr/>
          </p:nvSpPr>
          <p:spPr bwMode="auto">
            <a:xfrm>
              <a:off x="556" y="161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48" name="Rectangle 21"/>
            <p:cNvSpPr>
              <a:spLocks noChangeArrowheads="1"/>
            </p:cNvSpPr>
            <p:nvPr/>
          </p:nvSpPr>
          <p:spPr bwMode="auto">
            <a:xfrm>
              <a:off x="865" y="1611"/>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10949" name="Rectangle 22"/>
            <p:cNvSpPr>
              <a:spLocks noChangeArrowheads="1"/>
            </p:cNvSpPr>
            <p:nvPr/>
          </p:nvSpPr>
          <p:spPr bwMode="auto">
            <a:xfrm>
              <a:off x="1174" y="1611"/>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10950" name="Rectangle 23"/>
            <p:cNvSpPr>
              <a:spLocks noChangeArrowheads="1"/>
            </p:cNvSpPr>
            <p:nvPr/>
          </p:nvSpPr>
          <p:spPr bwMode="auto">
            <a:xfrm>
              <a:off x="1483" y="1611"/>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10951" name="Rectangle 24"/>
            <p:cNvSpPr>
              <a:spLocks noChangeArrowheads="1"/>
            </p:cNvSpPr>
            <p:nvPr/>
          </p:nvSpPr>
          <p:spPr bwMode="auto">
            <a:xfrm>
              <a:off x="1792" y="1611"/>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10952" name="Rectangle 25"/>
            <p:cNvSpPr>
              <a:spLocks noChangeArrowheads="1"/>
            </p:cNvSpPr>
            <p:nvPr/>
          </p:nvSpPr>
          <p:spPr bwMode="auto">
            <a:xfrm>
              <a:off x="2101" y="1611"/>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10953" name="Rectangle 26"/>
            <p:cNvSpPr>
              <a:spLocks noChangeArrowheads="1"/>
            </p:cNvSpPr>
            <p:nvPr/>
          </p:nvSpPr>
          <p:spPr bwMode="auto">
            <a:xfrm>
              <a:off x="2410" y="161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54" name="Rectangle 27"/>
            <p:cNvSpPr>
              <a:spLocks noChangeArrowheads="1"/>
            </p:cNvSpPr>
            <p:nvPr/>
          </p:nvSpPr>
          <p:spPr bwMode="auto">
            <a:xfrm>
              <a:off x="246" y="192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55" name="Rectangle 28"/>
            <p:cNvSpPr>
              <a:spLocks noChangeArrowheads="1"/>
            </p:cNvSpPr>
            <p:nvPr/>
          </p:nvSpPr>
          <p:spPr bwMode="auto">
            <a:xfrm>
              <a:off x="556" y="1920"/>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10956" name="Rectangle 29"/>
            <p:cNvSpPr>
              <a:spLocks noChangeArrowheads="1"/>
            </p:cNvSpPr>
            <p:nvPr/>
          </p:nvSpPr>
          <p:spPr bwMode="auto">
            <a:xfrm>
              <a:off x="865" y="1920"/>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10957" name="Rectangle 30"/>
            <p:cNvSpPr>
              <a:spLocks noChangeArrowheads="1"/>
            </p:cNvSpPr>
            <p:nvPr/>
          </p:nvSpPr>
          <p:spPr bwMode="auto">
            <a:xfrm>
              <a:off x="1174" y="192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58" name="Rectangle 31"/>
            <p:cNvSpPr>
              <a:spLocks noChangeArrowheads="1"/>
            </p:cNvSpPr>
            <p:nvPr/>
          </p:nvSpPr>
          <p:spPr bwMode="auto">
            <a:xfrm>
              <a:off x="1483" y="192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59" name="Rectangle 32"/>
            <p:cNvSpPr>
              <a:spLocks noChangeArrowheads="1"/>
            </p:cNvSpPr>
            <p:nvPr/>
          </p:nvSpPr>
          <p:spPr bwMode="auto">
            <a:xfrm>
              <a:off x="1792" y="192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60" name="Rectangle 33"/>
            <p:cNvSpPr>
              <a:spLocks noChangeArrowheads="1"/>
            </p:cNvSpPr>
            <p:nvPr/>
          </p:nvSpPr>
          <p:spPr bwMode="auto">
            <a:xfrm>
              <a:off x="2101" y="192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61" name="Rectangle 34"/>
            <p:cNvSpPr>
              <a:spLocks noChangeArrowheads="1"/>
            </p:cNvSpPr>
            <p:nvPr/>
          </p:nvSpPr>
          <p:spPr bwMode="auto">
            <a:xfrm>
              <a:off x="2410" y="192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62" name="Rectangle 35"/>
            <p:cNvSpPr>
              <a:spLocks noChangeArrowheads="1"/>
            </p:cNvSpPr>
            <p:nvPr/>
          </p:nvSpPr>
          <p:spPr bwMode="auto">
            <a:xfrm>
              <a:off x="246" y="222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63" name="Rectangle 36"/>
            <p:cNvSpPr>
              <a:spLocks noChangeArrowheads="1"/>
            </p:cNvSpPr>
            <p:nvPr/>
          </p:nvSpPr>
          <p:spPr bwMode="auto">
            <a:xfrm>
              <a:off x="556" y="222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10964" name="Rectangle 37"/>
            <p:cNvSpPr>
              <a:spLocks noChangeArrowheads="1"/>
            </p:cNvSpPr>
            <p:nvPr/>
          </p:nvSpPr>
          <p:spPr bwMode="auto">
            <a:xfrm>
              <a:off x="865" y="222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10965" name="Rectangle 38"/>
            <p:cNvSpPr>
              <a:spLocks noChangeArrowheads="1"/>
            </p:cNvSpPr>
            <p:nvPr/>
          </p:nvSpPr>
          <p:spPr bwMode="auto">
            <a:xfrm>
              <a:off x="1174" y="222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10966" name="Rectangle 39"/>
            <p:cNvSpPr>
              <a:spLocks noChangeArrowheads="1"/>
            </p:cNvSpPr>
            <p:nvPr/>
          </p:nvSpPr>
          <p:spPr bwMode="auto">
            <a:xfrm>
              <a:off x="1483" y="222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67" name="Rectangle 40"/>
            <p:cNvSpPr>
              <a:spLocks noChangeArrowheads="1"/>
            </p:cNvSpPr>
            <p:nvPr/>
          </p:nvSpPr>
          <p:spPr bwMode="auto">
            <a:xfrm>
              <a:off x="1792" y="222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68" name="Rectangle 41"/>
            <p:cNvSpPr>
              <a:spLocks noChangeArrowheads="1"/>
            </p:cNvSpPr>
            <p:nvPr/>
          </p:nvSpPr>
          <p:spPr bwMode="auto">
            <a:xfrm>
              <a:off x="2101" y="222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69" name="Rectangle 42"/>
            <p:cNvSpPr>
              <a:spLocks noChangeArrowheads="1"/>
            </p:cNvSpPr>
            <p:nvPr/>
          </p:nvSpPr>
          <p:spPr bwMode="auto">
            <a:xfrm>
              <a:off x="2410" y="222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70" name="Rectangle 43"/>
            <p:cNvSpPr>
              <a:spLocks noChangeArrowheads="1"/>
            </p:cNvSpPr>
            <p:nvPr/>
          </p:nvSpPr>
          <p:spPr bwMode="auto">
            <a:xfrm>
              <a:off x="246" y="253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71" name="Rectangle 44"/>
            <p:cNvSpPr>
              <a:spLocks noChangeArrowheads="1"/>
            </p:cNvSpPr>
            <p:nvPr/>
          </p:nvSpPr>
          <p:spPr bwMode="auto">
            <a:xfrm>
              <a:off x="556" y="253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10972" name="Rectangle 45"/>
            <p:cNvSpPr>
              <a:spLocks noChangeArrowheads="1"/>
            </p:cNvSpPr>
            <p:nvPr/>
          </p:nvSpPr>
          <p:spPr bwMode="auto">
            <a:xfrm>
              <a:off x="865" y="253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10973" name="Rectangle 46"/>
            <p:cNvSpPr>
              <a:spLocks noChangeArrowheads="1"/>
            </p:cNvSpPr>
            <p:nvPr/>
          </p:nvSpPr>
          <p:spPr bwMode="auto">
            <a:xfrm>
              <a:off x="1174" y="253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10974" name="Rectangle 47"/>
            <p:cNvSpPr>
              <a:spLocks noChangeArrowheads="1"/>
            </p:cNvSpPr>
            <p:nvPr/>
          </p:nvSpPr>
          <p:spPr bwMode="auto">
            <a:xfrm>
              <a:off x="1483" y="253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75" name="Rectangle 48"/>
            <p:cNvSpPr>
              <a:spLocks noChangeArrowheads="1"/>
            </p:cNvSpPr>
            <p:nvPr/>
          </p:nvSpPr>
          <p:spPr bwMode="auto">
            <a:xfrm>
              <a:off x="1792" y="253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76" name="Rectangle 49"/>
            <p:cNvSpPr>
              <a:spLocks noChangeArrowheads="1"/>
            </p:cNvSpPr>
            <p:nvPr/>
          </p:nvSpPr>
          <p:spPr bwMode="auto">
            <a:xfrm>
              <a:off x="2101" y="253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77" name="Rectangle 50"/>
            <p:cNvSpPr>
              <a:spLocks noChangeArrowheads="1"/>
            </p:cNvSpPr>
            <p:nvPr/>
          </p:nvSpPr>
          <p:spPr bwMode="auto">
            <a:xfrm>
              <a:off x="2410" y="253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78" name="Rectangle 51"/>
            <p:cNvSpPr>
              <a:spLocks noChangeArrowheads="1"/>
            </p:cNvSpPr>
            <p:nvPr/>
          </p:nvSpPr>
          <p:spPr bwMode="auto">
            <a:xfrm>
              <a:off x="246" y="2837"/>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79" name="Rectangle 52"/>
            <p:cNvSpPr>
              <a:spLocks noChangeArrowheads="1"/>
            </p:cNvSpPr>
            <p:nvPr/>
          </p:nvSpPr>
          <p:spPr bwMode="auto">
            <a:xfrm>
              <a:off x="556" y="2837"/>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10980" name="Rectangle 53"/>
            <p:cNvSpPr>
              <a:spLocks noChangeArrowheads="1"/>
            </p:cNvSpPr>
            <p:nvPr/>
          </p:nvSpPr>
          <p:spPr bwMode="auto">
            <a:xfrm>
              <a:off x="865" y="2837"/>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10981" name="Rectangle 54"/>
            <p:cNvSpPr>
              <a:spLocks noChangeArrowheads="1"/>
            </p:cNvSpPr>
            <p:nvPr/>
          </p:nvSpPr>
          <p:spPr bwMode="auto">
            <a:xfrm>
              <a:off x="1174" y="2837"/>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10982" name="Rectangle 55"/>
            <p:cNvSpPr>
              <a:spLocks noChangeArrowheads="1"/>
            </p:cNvSpPr>
            <p:nvPr/>
          </p:nvSpPr>
          <p:spPr bwMode="auto">
            <a:xfrm>
              <a:off x="1483" y="2837"/>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83" name="Rectangle 56"/>
            <p:cNvSpPr>
              <a:spLocks noChangeArrowheads="1"/>
            </p:cNvSpPr>
            <p:nvPr/>
          </p:nvSpPr>
          <p:spPr bwMode="auto">
            <a:xfrm>
              <a:off x="1792" y="2837"/>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84" name="Rectangle 57"/>
            <p:cNvSpPr>
              <a:spLocks noChangeArrowheads="1"/>
            </p:cNvSpPr>
            <p:nvPr/>
          </p:nvSpPr>
          <p:spPr bwMode="auto">
            <a:xfrm>
              <a:off x="2101" y="2837"/>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85" name="Rectangle 58"/>
            <p:cNvSpPr>
              <a:spLocks noChangeArrowheads="1"/>
            </p:cNvSpPr>
            <p:nvPr/>
          </p:nvSpPr>
          <p:spPr bwMode="auto">
            <a:xfrm>
              <a:off x="2410" y="2837"/>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86" name="Rectangle 59"/>
            <p:cNvSpPr>
              <a:spLocks noChangeArrowheads="1"/>
            </p:cNvSpPr>
            <p:nvPr/>
          </p:nvSpPr>
          <p:spPr bwMode="auto">
            <a:xfrm>
              <a:off x="246" y="314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87" name="Rectangle 60"/>
            <p:cNvSpPr>
              <a:spLocks noChangeArrowheads="1"/>
            </p:cNvSpPr>
            <p:nvPr/>
          </p:nvSpPr>
          <p:spPr bwMode="auto">
            <a:xfrm>
              <a:off x="556" y="314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88" name="Rectangle 61"/>
            <p:cNvSpPr>
              <a:spLocks noChangeArrowheads="1"/>
            </p:cNvSpPr>
            <p:nvPr/>
          </p:nvSpPr>
          <p:spPr bwMode="auto">
            <a:xfrm>
              <a:off x="865" y="314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89" name="Rectangle 62"/>
            <p:cNvSpPr>
              <a:spLocks noChangeArrowheads="1"/>
            </p:cNvSpPr>
            <p:nvPr/>
          </p:nvSpPr>
          <p:spPr bwMode="auto">
            <a:xfrm>
              <a:off x="1174" y="314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90" name="Rectangle 63"/>
            <p:cNvSpPr>
              <a:spLocks noChangeArrowheads="1"/>
            </p:cNvSpPr>
            <p:nvPr/>
          </p:nvSpPr>
          <p:spPr bwMode="auto">
            <a:xfrm>
              <a:off x="1483" y="314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91" name="Rectangle 64"/>
            <p:cNvSpPr>
              <a:spLocks noChangeArrowheads="1"/>
            </p:cNvSpPr>
            <p:nvPr/>
          </p:nvSpPr>
          <p:spPr bwMode="auto">
            <a:xfrm>
              <a:off x="1792" y="314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92" name="Rectangle 65"/>
            <p:cNvSpPr>
              <a:spLocks noChangeArrowheads="1"/>
            </p:cNvSpPr>
            <p:nvPr/>
          </p:nvSpPr>
          <p:spPr bwMode="auto">
            <a:xfrm>
              <a:off x="2101" y="314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93" name="Rectangle 66"/>
            <p:cNvSpPr>
              <a:spLocks noChangeArrowheads="1"/>
            </p:cNvSpPr>
            <p:nvPr/>
          </p:nvSpPr>
          <p:spPr bwMode="auto">
            <a:xfrm>
              <a:off x="2410" y="314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grpSp>
      <p:sp>
        <p:nvSpPr>
          <p:cNvPr id="69636" name="Text Box 67"/>
          <p:cNvSpPr txBox="1">
            <a:spLocks noChangeArrowheads="1"/>
          </p:cNvSpPr>
          <p:nvPr/>
        </p:nvSpPr>
        <p:spPr bwMode="auto">
          <a:xfrm>
            <a:off x="3519488" y="5967413"/>
            <a:ext cx="3311525" cy="519112"/>
          </a:xfrm>
          <a:prstGeom prst="rect">
            <a:avLst/>
          </a:prstGeom>
          <a:noFill/>
          <a:ln w="12700">
            <a:noFill/>
            <a:miter lim="800000"/>
            <a:headEnd/>
            <a:tailEnd/>
          </a:ln>
        </p:spPr>
        <p:txBody>
          <a:bodyPr wrap="none">
            <a:spAutoFit/>
          </a:bodyPr>
          <a:lstStyle/>
          <a:p>
            <a:r>
              <a:rPr lang="en-IE" sz="2800"/>
              <a:t>Structuring Element</a:t>
            </a:r>
            <a:endParaRPr lang="en-US" sz="2800"/>
          </a:p>
        </p:txBody>
      </p:sp>
      <p:grpSp>
        <p:nvGrpSpPr>
          <p:cNvPr id="3" name="Group 68"/>
          <p:cNvGrpSpPr>
            <a:grpSpLocks/>
          </p:cNvGrpSpPr>
          <p:nvPr/>
        </p:nvGrpSpPr>
        <p:grpSpPr bwMode="auto">
          <a:xfrm>
            <a:off x="2454275" y="5703888"/>
            <a:ext cx="1081088" cy="1068387"/>
            <a:chOff x="1339" y="3268"/>
            <a:chExt cx="932" cy="921"/>
          </a:xfrm>
        </p:grpSpPr>
        <p:sp>
          <p:nvSpPr>
            <p:cNvPr id="110921" name="Rectangle 69"/>
            <p:cNvSpPr>
              <a:spLocks noChangeArrowheads="1"/>
            </p:cNvSpPr>
            <p:nvPr/>
          </p:nvSpPr>
          <p:spPr bwMode="auto">
            <a:xfrm>
              <a:off x="1652"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10922" name="Rectangle 70"/>
            <p:cNvSpPr>
              <a:spLocks noChangeArrowheads="1"/>
            </p:cNvSpPr>
            <p:nvPr/>
          </p:nvSpPr>
          <p:spPr bwMode="auto">
            <a:xfrm>
              <a:off x="1961"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10923" name="Rectangle 71"/>
            <p:cNvSpPr>
              <a:spLocks noChangeArrowheads="1"/>
            </p:cNvSpPr>
            <p:nvPr/>
          </p:nvSpPr>
          <p:spPr bwMode="auto">
            <a:xfrm>
              <a:off x="1652"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10924" name="Rectangle 72"/>
            <p:cNvSpPr>
              <a:spLocks noChangeArrowheads="1"/>
            </p:cNvSpPr>
            <p:nvPr/>
          </p:nvSpPr>
          <p:spPr bwMode="auto">
            <a:xfrm>
              <a:off x="1961" y="3879"/>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110925" name="Rectangle 73"/>
            <p:cNvSpPr>
              <a:spLocks noChangeArrowheads="1"/>
            </p:cNvSpPr>
            <p:nvPr/>
          </p:nvSpPr>
          <p:spPr bwMode="auto">
            <a:xfrm>
              <a:off x="1339"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10926" name="Rectangle 74"/>
            <p:cNvSpPr>
              <a:spLocks noChangeArrowheads="1"/>
            </p:cNvSpPr>
            <p:nvPr/>
          </p:nvSpPr>
          <p:spPr bwMode="auto">
            <a:xfrm>
              <a:off x="1339" y="3874"/>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110927" name="Rectangle 75"/>
            <p:cNvSpPr>
              <a:spLocks noChangeArrowheads="1"/>
            </p:cNvSpPr>
            <p:nvPr/>
          </p:nvSpPr>
          <p:spPr bwMode="auto">
            <a:xfrm>
              <a:off x="1652"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10928" name="Rectangle 76"/>
            <p:cNvSpPr>
              <a:spLocks noChangeArrowheads="1"/>
            </p:cNvSpPr>
            <p:nvPr/>
          </p:nvSpPr>
          <p:spPr bwMode="auto">
            <a:xfrm>
              <a:off x="1961"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110929" name="Rectangle 77"/>
            <p:cNvSpPr>
              <a:spLocks noChangeArrowheads="1"/>
            </p:cNvSpPr>
            <p:nvPr/>
          </p:nvSpPr>
          <p:spPr bwMode="auto">
            <a:xfrm>
              <a:off x="1339"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grpSp>
      <p:grpSp>
        <p:nvGrpSpPr>
          <p:cNvPr id="4" name="Group 143"/>
          <p:cNvGrpSpPr>
            <a:grpSpLocks/>
          </p:cNvGrpSpPr>
          <p:nvPr/>
        </p:nvGrpSpPr>
        <p:grpSpPr bwMode="auto">
          <a:xfrm>
            <a:off x="4802188" y="1577975"/>
            <a:ext cx="3927475" cy="3900488"/>
            <a:chOff x="3025" y="994"/>
            <a:chExt cx="2474" cy="2457"/>
          </a:xfrm>
        </p:grpSpPr>
        <p:sp>
          <p:nvSpPr>
            <p:cNvPr id="110857" name="Rectangle 78"/>
            <p:cNvSpPr>
              <a:spLocks noChangeArrowheads="1"/>
            </p:cNvSpPr>
            <p:nvPr/>
          </p:nvSpPr>
          <p:spPr bwMode="auto">
            <a:xfrm>
              <a:off x="3025" y="99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10858" name="Rectangle 79"/>
            <p:cNvSpPr>
              <a:spLocks noChangeArrowheads="1"/>
            </p:cNvSpPr>
            <p:nvPr/>
          </p:nvSpPr>
          <p:spPr bwMode="auto">
            <a:xfrm>
              <a:off x="3335" y="99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10859" name="Rectangle 80"/>
            <p:cNvSpPr>
              <a:spLocks noChangeArrowheads="1"/>
            </p:cNvSpPr>
            <p:nvPr/>
          </p:nvSpPr>
          <p:spPr bwMode="auto">
            <a:xfrm>
              <a:off x="3644" y="99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10860" name="Rectangle 81"/>
            <p:cNvSpPr>
              <a:spLocks noChangeArrowheads="1"/>
            </p:cNvSpPr>
            <p:nvPr/>
          </p:nvSpPr>
          <p:spPr bwMode="auto">
            <a:xfrm>
              <a:off x="3953" y="99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10861" name="Rectangle 82"/>
            <p:cNvSpPr>
              <a:spLocks noChangeArrowheads="1"/>
            </p:cNvSpPr>
            <p:nvPr/>
          </p:nvSpPr>
          <p:spPr bwMode="auto">
            <a:xfrm>
              <a:off x="4262" y="99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62" name="Rectangle 83"/>
            <p:cNvSpPr>
              <a:spLocks noChangeArrowheads="1"/>
            </p:cNvSpPr>
            <p:nvPr/>
          </p:nvSpPr>
          <p:spPr bwMode="auto">
            <a:xfrm>
              <a:off x="4571" y="99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63" name="Rectangle 84"/>
            <p:cNvSpPr>
              <a:spLocks noChangeArrowheads="1"/>
            </p:cNvSpPr>
            <p:nvPr/>
          </p:nvSpPr>
          <p:spPr bwMode="auto">
            <a:xfrm>
              <a:off x="4880" y="99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64" name="Rectangle 85"/>
            <p:cNvSpPr>
              <a:spLocks noChangeArrowheads="1"/>
            </p:cNvSpPr>
            <p:nvPr/>
          </p:nvSpPr>
          <p:spPr bwMode="auto">
            <a:xfrm>
              <a:off x="5189" y="99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10865" name="Rectangle 86"/>
            <p:cNvSpPr>
              <a:spLocks noChangeArrowheads="1"/>
            </p:cNvSpPr>
            <p:nvPr/>
          </p:nvSpPr>
          <p:spPr bwMode="auto">
            <a:xfrm>
              <a:off x="3025" y="130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66" name="Rectangle 87"/>
            <p:cNvSpPr>
              <a:spLocks noChangeArrowheads="1"/>
            </p:cNvSpPr>
            <p:nvPr/>
          </p:nvSpPr>
          <p:spPr bwMode="auto">
            <a:xfrm>
              <a:off x="3335" y="130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67" name="Rectangle 88"/>
            <p:cNvSpPr>
              <a:spLocks noChangeArrowheads="1"/>
            </p:cNvSpPr>
            <p:nvPr/>
          </p:nvSpPr>
          <p:spPr bwMode="auto">
            <a:xfrm>
              <a:off x="3644" y="130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68" name="Rectangle 89"/>
            <p:cNvSpPr>
              <a:spLocks noChangeArrowheads="1"/>
            </p:cNvSpPr>
            <p:nvPr/>
          </p:nvSpPr>
          <p:spPr bwMode="auto">
            <a:xfrm>
              <a:off x="3953" y="130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69" name="Rectangle 90"/>
            <p:cNvSpPr>
              <a:spLocks noChangeArrowheads="1"/>
            </p:cNvSpPr>
            <p:nvPr/>
          </p:nvSpPr>
          <p:spPr bwMode="auto">
            <a:xfrm>
              <a:off x="4262" y="130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70" name="Rectangle 91"/>
            <p:cNvSpPr>
              <a:spLocks noChangeArrowheads="1"/>
            </p:cNvSpPr>
            <p:nvPr/>
          </p:nvSpPr>
          <p:spPr bwMode="auto">
            <a:xfrm>
              <a:off x="4571" y="130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71" name="Rectangle 92"/>
            <p:cNvSpPr>
              <a:spLocks noChangeArrowheads="1"/>
            </p:cNvSpPr>
            <p:nvPr/>
          </p:nvSpPr>
          <p:spPr bwMode="auto">
            <a:xfrm>
              <a:off x="4880" y="130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72" name="Rectangle 93"/>
            <p:cNvSpPr>
              <a:spLocks noChangeArrowheads="1"/>
            </p:cNvSpPr>
            <p:nvPr/>
          </p:nvSpPr>
          <p:spPr bwMode="auto">
            <a:xfrm>
              <a:off x="5189" y="130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73" name="Rectangle 94"/>
            <p:cNvSpPr>
              <a:spLocks noChangeArrowheads="1"/>
            </p:cNvSpPr>
            <p:nvPr/>
          </p:nvSpPr>
          <p:spPr bwMode="auto">
            <a:xfrm>
              <a:off x="3025" y="160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74" name="Rectangle 95"/>
            <p:cNvSpPr>
              <a:spLocks noChangeArrowheads="1"/>
            </p:cNvSpPr>
            <p:nvPr/>
          </p:nvSpPr>
          <p:spPr bwMode="auto">
            <a:xfrm>
              <a:off x="3335" y="160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75" name="Rectangle 96"/>
            <p:cNvSpPr>
              <a:spLocks noChangeArrowheads="1"/>
            </p:cNvSpPr>
            <p:nvPr/>
          </p:nvSpPr>
          <p:spPr bwMode="auto">
            <a:xfrm>
              <a:off x="3644" y="160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76" name="Rectangle 97"/>
            <p:cNvSpPr>
              <a:spLocks noChangeArrowheads="1"/>
            </p:cNvSpPr>
            <p:nvPr/>
          </p:nvSpPr>
          <p:spPr bwMode="auto">
            <a:xfrm>
              <a:off x="3953" y="160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77" name="Rectangle 98"/>
            <p:cNvSpPr>
              <a:spLocks noChangeArrowheads="1"/>
            </p:cNvSpPr>
            <p:nvPr/>
          </p:nvSpPr>
          <p:spPr bwMode="auto">
            <a:xfrm>
              <a:off x="4262" y="160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78" name="Rectangle 99"/>
            <p:cNvSpPr>
              <a:spLocks noChangeArrowheads="1"/>
            </p:cNvSpPr>
            <p:nvPr/>
          </p:nvSpPr>
          <p:spPr bwMode="auto">
            <a:xfrm>
              <a:off x="4571" y="160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79" name="Rectangle 100"/>
            <p:cNvSpPr>
              <a:spLocks noChangeArrowheads="1"/>
            </p:cNvSpPr>
            <p:nvPr/>
          </p:nvSpPr>
          <p:spPr bwMode="auto">
            <a:xfrm>
              <a:off x="4880" y="160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80" name="Rectangle 101"/>
            <p:cNvSpPr>
              <a:spLocks noChangeArrowheads="1"/>
            </p:cNvSpPr>
            <p:nvPr/>
          </p:nvSpPr>
          <p:spPr bwMode="auto">
            <a:xfrm>
              <a:off x="5189" y="160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81" name="Rectangle 102"/>
            <p:cNvSpPr>
              <a:spLocks noChangeArrowheads="1"/>
            </p:cNvSpPr>
            <p:nvPr/>
          </p:nvSpPr>
          <p:spPr bwMode="auto">
            <a:xfrm>
              <a:off x="3025" y="191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82" name="Rectangle 103"/>
            <p:cNvSpPr>
              <a:spLocks noChangeArrowheads="1"/>
            </p:cNvSpPr>
            <p:nvPr/>
          </p:nvSpPr>
          <p:spPr bwMode="auto">
            <a:xfrm>
              <a:off x="3335" y="191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83" name="Rectangle 104"/>
            <p:cNvSpPr>
              <a:spLocks noChangeArrowheads="1"/>
            </p:cNvSpPr>
            <p:nvPr/>
          </p:nvSpPr>
          <p:spPr bwMode="auto">
            <a:xfrm>
              <a:off x="3644" y="191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84" name="Rectangle 105"/>
            <p:cNvSpPr>
              <a:spLocks noChangeArrowheads="1"/>
            </p:cNvSpPr>
            <p:nvPr/>
          </p:nvSpPr>
          <p:spPr bwMode="auto">
            <a:xfrm>
              <a:off x="3953" y="191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85" name="Rectangle 106"/>
            <p:cNvSpPr>
              <a:spLocks noChangeArrowheads="1"/>
            </p:cNvSpPr>
            <p:nvPr/>
          </p:nvSpPr>
          <p:spPr bwMode="auto">
            <a:xfrm>
              <a:off x="4262" y="191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86" name="Rectangle 107"/>
            <p:cNvSpPr>
              <a:spLocks noChangeArrowheads="1"/>
            </p:cNvSpPr>
            <p:nvPr/>
          </p:nvSpPr>
          <p:spPr bwMode="auto">
            <a:xfrm>
              <a:off x="4571" y="191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87" name="Rectangle 108"/>
            <p:cNvSpPr>
              <a:spLocks noChangeArrowheads="1"/>
            </p:cNvSpPr>
            <p:nvPr/>
          </p:nvSpPr>
          <p:spPr bwMode="auto">
            <a:xfrm>
              <a:off x="4880" y="191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88" name="Rectangle 109"/>
            <p:cNvSpPr>
              <a:spLocks noChangeArrowheads="1"/>
            </p:cNvSpPr>
            <p:nvPr/>
          </p:nvSpPr>
          <p:spPr bwMode="auto">
            <a:xfrm>
              <a:off x="5189" y="191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89" name="Rectangle 110"/>
            <p:cNvSpPr>
              <a:spLocks noChangeArrowheads="1"/>
            </p:cNvSpPr>
            <p:nvPr/>
          </p:nvSpPr>
          <p:spPr bwMode="auto">
            <a:xfrm>
              <a:off x="3025" y="222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90" name="Rectangle 111"/>
            <p:cNvSpPr>
              <a:spLocks noChangeArrowheads="1"/>
            </p:cNvSpPr>
            <p:nvPr/>
          </p:nvSpPr>
          <p:spPr bwMode="auto">
            <a:xfrm>
              <a:off x="3335" y="222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91" name="Rectangle 112"/>
            <p:cNvSpPr>
              <a:spLocks noChangeArrowheads="1"/>
            </p:cNvSpPr>
            <p:nvPr/>
          </p:nvSpPr>
          <p:spPr bwMode="auto">
            <a:xfrm>
              <a:off x="3644" y="222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92" name="Rectangle 113"/>
            <p:cNvSpPr>
              <a:spLocks noChangeArrowheads="1"/>
            </p:cNvSpPr>
            <p:nvPr/>
          </p:nvSpPr>
          <p:spPr bwMode="auto">
            <a:xfrm>
              <a:off x="3953" y="222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93" name="Rectangle 114"/>
            <p:cNvSpPr>
              <a:spLocks noChangeArrowheads="1"/>
            </p:cNvSpPr>
            <p:nvPr/>
          </p:nvSpPr>
          <p:spPr bwMode="auto">
            <a:xfrm>
              <a:off x="4262" y="222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94" name="Rectangle 115"/>
            <p:cNvSpPr>
              <a:spLocks noChangeArrowheads="1"/>
            </p:cNvSpPr>
            <p:nvPr/>
          </p:nvSpPr>
          <p:spPr bwMode="auto">
            <a:xfrm>
              <a:off x="4571" y="222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95" name="Rectangle 116"/>
            <p:cNvSpPr>
              <a:spLocks noChangeArrowheads="1"/>
            </p:cNvSpPr>
            <p:nvPr/>
          </p:nvSpPr>
          <p:spPr bwMode="auto">
            <a:xfrm>
              <a:off x="4880" y="222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96" name="Rectangle 117"/>
            <p:cNvSpPr>
              <a:spLocks noChangeArrowheads="1"/>
            </p:cNvSpPr>
            <p:nvPr/>
          </p:nvSpPr>
          <p:spPr bwMode="auto">
            <a:xfrm>
              <a:off x="5189" y="222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97" name="Rectangle 118"/>
            <p:cNvSpPr>
              <a:spLocks noChangeArrowheads="1"/>
            </p:cNvSpPr>
            <p:nvPr/>
          </p:nvSpPr>
          <p:spPr bwMode="auto">
            <a:xfrm>
              <a:off x="3025" y="252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98" name="Rectangle 119"/>
            <p:cNvSpPr>
              <a:spLocks noChangeArrowheads="1"/>
            </p:cNvSpPr>
            <p:nvPr/>
          </p:nvSpPr>
          <p:spPr bwMode="auto">
            <a:xfrm>
              <a:off x="3335" y="252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899" name="Rectangle 120"/>
            <p:cNvSpPr>
              <a:spLocks noChangeArrowheads="1"/>
            </p:cNvSpPr>
            <p:nvPr/>
          </p:nvSpPr>
          <p:spPr bwMode="auto">
            <a:xfrm>
              <a:off x="3644" y="252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00" name="Rectangle 121"/>
            <p:cNvSpPr>
              <a:spLocks noChangeArrowheads="1"/>
            </p:cNvSpPr>
            <p:nvPr/>
          </p:nvSpPr>
          <p:spPr bwMode="auto">
            <a:xfrm>
              <a:off x="3953" y="252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01" name="Rectangle 122"/>
            <p:cNvSpPr>
              <a:spLocks noChangeArrowheads="1"/>
            </p:cNvSpPr>
            <p:nvPr/>
          </p:nvSpPr>
          <p:spPr bwMode="auto">
            <a:xfrm>
              <a:off x="4262" y="252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02" name="Rectangle 123"/>
            <p:cNvSpPr>
              <a:spLocks noChangeArrowheads="1"/>
            </p:cNvSpPr>
            <p:nvPr/>
          </p:nvSpPr>
          <p:spPr bwMode="auto">
            <a:xfrm>
              <a:off x="4571" y="252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03" name="Rectangle 124"/>
            <p:cNvSpPr>
              <a:spLocks noChangeArrowheads="1"/>
            </p:cNvSpPr>
            <p:nvPr/>
          </p:nvSpPr>
          <p:spPr bwMode="auto">
            <a:xfrm>
              <a:off x="4880" y="252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04" name="Rectangle 125"/>
            <p:cNvSpPr>
              <a:spLocks noChangeArrowheads="1"/>
            </p:cNvSpPr>
            <p:nvPr/>
          </p:nvSpPr>
          <p:spPr bwMode="auto">
            <a:xfrm>
              <a:off x="5189" y="252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05" name="Rectangle 126"/>
            <p:cNvSpPr>
              <a:spLocks noChangeArrowheads="1"/>
            </p:cNvSpPr>
            <p:nvPr/>
          </p:nvSpPr>
          <p:spPr bwMode="auto">
            <a:xfrm>
              <a:off x="3025" y="283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06" name="Rectangle 127"/>
            <p:cNvSpPr>
              <a:spLocks noChangeArrowheads="1"/>
            </p:cNvSpPr>
            <p:nvPr/>
          </p:nvSpPr>
          <p:spPr bwMode="auto">
            <a:xfrm>
              <a:off x="3335" y="283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07" name="Rectangle 128"/>
            <p:cNvSpPr>
              <a:spLocks noChangeArrowheads="1"/>
            </p:cNvSpPr>
            <p:nvPr/>
          </p:nvSpPr>
          <p:spPr bwMode="auto">
            <a:xfrm>
              <a:off x="3644" y="283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08" name="Rectangle 129"/>
            <p:cNvSpPr>
              <a:spLocks noChangeArrowheads="1"/>
            </p:cNvSpPr>
            <p:nvPr/>
          </p:nvSpPr>
          <p:spPr bwMode="auto">
            <a:xfrm>
              <a:off x="3953" y="283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09" name="Rectangle 130"/>
            <p:cNvSpPr>
              <a:spLocks noChangeArrowheads="1"/>
            </p:cNvSpPr>
            <p:nvPr/>
          </p:nvSpPr>
          <p:spPr bwMode="auto">
            <a:xfrm>
              <a:off x="4262" y="283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10" name="Rectangle 131"/>
            <p:cNvSpPr>
              <a:spLocks noChangeArrowheads="1"/>
            </p:cNvSpPr>
            <p:nvPr/>
          </p:nvSpPr>
          <p:spPr bwMode="auto">
            <a:xfrm>
              <a:off x="4571" y="283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11" name="Rectangle 132"/>
            <p:cNvSpPr>
              <a:spLocks noChangeArrowheads="1"/>
            </p:cNvSpPr>
            <p:nvPr/>
          </p:nvSpPr>
          <p:spPr bwMode="auto">
            <a:xfrm>
              <a:off x="4880" y="283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12" name="Rectangle 133"/>
            <p:cNvSpPr>
              <a:spLocks noChangeArrowheads="1"/>
            </p:cNvSpPr>
            <p:nvPr/>
          </p:nvSpPr>
          <p:spPr bwMode="auto">
            <a:xfrm>
              <a:off x="5189" y="283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913" name="Rectangle 134"/>
            <p:cNvSpPr>
              <a:spLocks noChangeArrowheads="1"/>
            </p:cNvSpPr>
            <p:nvPr/>
          </p:nvSpPr>
          <p:spPr bwMode="auto">
            <a:xfrm>
              <a:off x="3025" y="314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10914" name="Rectangle 135"/>
            <p:cNvSpPr>
              <a:spLocks noChangeArrowheads="1"/>
            </p:cNvSpPr>
            <p:nvPr/>
          </p:nvSpPr>
          <p:spPr bwMode="auto">
            <a:xfrm>
              <a:off x="3335" y="314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10915" name="Rectangle 136"/>
            <p:cNvSpPr>
              <a:spLocks noChangeArrowheads="1"/>
            </p:cNvSpPr>
            <p:nvPr/>
          </p:nvSpPr>
          <p:spPr bwMode="auto">
            <a:xfrm>
              <a:off x="3644" y="314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10916" name="Rectangle 137"/>
            <p:cNvSpPr>
              <a:spLocks noChangeArrowheads="1"/>
            </p:cNvSpPr>
            <p:nvPr/>
          </p:nvSpPr>
          <p:spPr bwMode="auto">
            <a:xfrm>
              <a:off x="3953" y="314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10917" name="Rectangle 138"/>
            <p:cNvSpPr>
              <a:spLocks noChangeArrowheads="1"/>
            </p:cNvSpPr>
            <p:nvPr/>
          </p:nvSpPr>
          <p:spPr bwMode="auto">
            <a:xfrm>
              <a:off x="4262" y="314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10918" name="Rectangle 139"/>
            <p:cNvSpPr>
              <a:spLocks noChangeArrowheads="1"/>
            </p:cNvSpPr>
            <p:nvPr/>
          </p:nvSpPr>
          <p:spPr bwMode="auto">
            <a:xfrm>
              <a:off x="4571" y="314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10919" name="Rectangle 140"/>
            <p:cNvSpPr>
              <a:spLocks noChangeArrowheads="1"/>
            </p:cNvSpPr>
            <p:nvPr/>
          </p:nvSpPr>
          <p:spPr bwMode="auto">
            <a:xfrm>
              <a:off x="4880" y="314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10920" name="Rectangle 141"/>
            <p:cNvSpPr>
              <a:spLocks noChangeArrowheads="1"/>
            </p:cNvSpPr>
            <p:nvPr/>
          </p:nvSpPr>
          <p:spPr bwMode="auto">
            <a:xfrm>
              <a:off x="5189" y="314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grpSp>
      <p:grpSp>
        <p:nvGrpSpPr>
          <p:cNvPr id="5" name="Group 145"/>
          <p:cNvGrpSpPr>
            <a:grpSpLocks/>
          </p:cNvGrpSpPr>
          <p:nvPr/>
        </p:nvGrpSpPr>
        <p:grpSpPr bwMode="auto">
          <a:xfrm>
            <a:off x="-84138" y="1600200"/>
            <a:ext cx="1474788" cy="1463675"/>
            <a:chOff x="262" y="1078"/>
            <a:chExt cx="929" cy="922"/>
          </a:xfrm>
        </p:grpSpPr>
        <p:sp>
          <p:nvSpPr>
            <p:cNvPr id="110848" name="Rectangle 14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849" name="Rectangle 14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50" name="Rectangle 14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851" name="Rectangle 14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52" name="Rectangle 15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53" name="Rectangle 15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54" name="Rectangle 15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855" name="Rectangle 15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56" name="Rectangle 15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 name="Group 155"/>
          <p:cNvGrpSpPr>
            <a:grpSpLocks/>
          </p:cNvGrpSpPr>
          <p:nvPr/>
        </p:nvGrpSpPr>
        <p:grpSpPr bwMode="auto">
          <a:xfrm>
            <a:off x="403225" y="1600200"/>
            <a:ext cx="1474788" cy="1463675"/>
            <a:chOff x="262" y="1078"/>
            <a:chExt cx="929" cy="922"/>
          </a:xfrm>
        </p:grpSpPr>
        <p:sp>
          <p:nvSpPr>
            <p:cNvPr id="110839" name="Rectangle 15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840" name="Rectangle 15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41" name="Rectangle 15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842" name="Rectangle 15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43" name="Rectangle 16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44" name="Rectangle 16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45" name="Rectangle 16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846" name="Rectangle 16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47" name="Rectangle 16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7" name="Group 165"/>
          <p:cNvGrpSpPr>
            <a:grpSpLocks/>
          </p:cNvGrpSpPr>
          <p:nvPr/>
        </p:nvGrpSpPr>
        <p:grpSpPr bwMode="auto">
          <a:xfrm>
            <a:off x="900113" y="1600200"/>
            <a:ext cx="1474787" cy="1463675"/>
            <a:chOff x="262" y="1078"/>
            <a:chExt cx="929" cy="922"/>
          </a:xfrm>
        </p:grpSpPr>
        <p:sp>
          <p:nvSpPr>
            <p:cNvPr id="110830" name="Rectangle 16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831" name="Rectangle 16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32" name="Rectangle 16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833" name="Rectangle 16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34" name="Rectangle 17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35" name="Rectangle 17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36" name="Rectangle 17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837" name="Rectangle 17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38" name="Rectangle 17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8" name="Group 175"/>
          <p:cNvGrpSpPr>
            <a:grpSpLocks/>
          </p:cNvGrpSpPr>
          <p:nvPr/>
        </p:nvGrpSpPr>
        <p:grpSpPr bwMode="auto">
          <a:xfrm>
            <a:off x="1871663" y="1600200"/>
            <a:ext cx="1474787" cy="1463675"/>
            <a:chOff x="262" y="1078"/>
            <a:chExt cx="929" cy="922"/>
          </a:xfrm>
        </p:grpSpPr>
        <p:sp>
          <p:nvSpPr>
            <p:cNvPr id="110821" name="Rectangle 17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822" name="Rectangle 17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23" name="Rectangle 17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824" name="Rectangle 17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25" name="Rectangle 18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26" name="Rectangle 18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27" name="Rectangle 18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828" name="Rectangle 18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29" name="Rectangle 18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9" name="Group 185"/>
          <p:cNvGrpSpPr>
            <a:grpSpLocks/>
          </p:cNvGrpSpPr>
          <p:nvPr/>
        </p:nvGrpSpPr>
        <p:grpSpPr bwMode="auto">
          <a:xfrm>
            <a:off x="2363788" y="1600200"/>
            <a:ext cx="1474787" cy="1463675"/>
            <a:chOff x="262" y="1078"/>
            <a:chExt cx="929" cy="922"/>
          </a:xfrm>
        </p:grpSpPr>
        <p:sp>
          <p:nvSpPr>
            <p:cNvPr id="110812" name="Rectangle 18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813" name="Rectangle 18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14" name="Rectangle 18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815" name="Rectangle 18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16" name="Rectangle 19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17" name="Rectangle 19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18" name="Rectangle 19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819" name="Rectangle 19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20" name="Rectangle 19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0" name="Group 195"/>
          <p:cNvGrpSpPr>
            <a:grpSpLocks/>
          </p:cNvGrpSpPr>
          <p:nvPr/>
        </p:nvGrpSpPr>
        <p:grpSpPr bwMode="auto">
          <a:xfrm>
            <a:off x="2841625" y="1600200"/>
            <a:ext cx="1474788" cy="1463675"/>
            <a:chOff x="262" y="1078"/>
            <a:chExt cx="929" cy="922"/>
          </a:xfrm>
        </p:grpSpPr>
        <p:sp>
          <p:nvSpPr>
            <p:cNvPr id="110803" name="Rectangle 19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804" name="Rectangle 19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05" name="Rectangle 19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806" name="Rectangle 19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07" name="Rectangle 20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08" name="Rectangle 20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09" name="Rectangle 20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810" name="Rectangle 20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11" name="Rectangle 20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 name="Group 205"/>
          <p:cNvGrpSpPr>
            <a:grpSpLocks/>
          </p:cNvGrpSpPr>
          <p:nvPr/>
        </p:nvGrpSpPr>
        <p:grpSpPr bwMode="auto">
          <a:xfrm>
            <a:off x="3333750" y="1600200"/>
            <a:ext cx="1474788" cy="1463675"/>
            <a:chOff x="262" y="1078"/>
            <a:chExt cx="929" cy="922"/>
          </a:xfrm>
        </p:grpSpPr>
        <p:sp>
          <p:nvSpPr>
            <p:cNvPr id="110794" name="Rectangle 20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95" name="Rectangle 20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96" name="Rectangle 20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97" name="Rectangle 20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98" name="Rectangle 21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99" name="Rectangle 21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00" name="Rectangle 21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801" name="Rectangle 21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802" name="Rectangle 21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2" name="Group 215"/>
          <p:cNvGrpSpPr>
            <a:grpSpLocks/>
          </p:cNvGrpSpPr>
          <p:nvPr/>
        </p:nvGrpSpPr>
        <p:grpSpPr bwMode="auto">
          <a:xfrm>
            <a:off x="1397000" y="1600200"/>
            <a:ext cx="1474788" cy="1463675"/>
            <a:chOff x="262" y="1078"/>
            <a:chExt cx="929" cy="922"/>
          </a:xfrm>
        </p:grpSpPr>
        <p:sp>
          <p:nvSpPr>
            <p:cNvPr id="110785" name="Rectangle 21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86" name="Rectangle 21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87" name="Rectangle 21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88" name="Rectangle 21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89" name="Rectangle 22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90" name="Rectangle 22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91" name="Rectangle 22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92" name="Rectangle 22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93" name="Rectangle 22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3" name="Group 225"/>
          <p:cNvGrpSpPr>
            <a:grpSpLocks/>
          </p:cNvGrpSpPr>
          <p:nvPr/>
        </p:nvGrpSpPr>
        <p:grpSpPr bwMode="auto">
          <a:xfrm>
            <a:off x="-84138" y="1104900"/>
            <a:ext cx="1474788" cy="1463675"/>
            <a:chOff x="262" y="1078"/>
            <a:chExt cx="929" cy="922"/>
          </a:xfrm>
        </p:grpSpPr>
        <p:sp>
          <p:nvSpPr>
            <p:cNvPr id="110776" name="Rectangle 22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77" name="Rectangle 22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78" name="Rectangle 22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79" name="Rectangle 22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80" name="Rectangle 23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81" name="Rectangle 23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82" name="Rectangle 23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83" name="Rectangle 23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84" name="Rectangle 23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4" name="Group 235"/>
          <p:cNvGrpSpPr>
            <a:grpSpLocks/>
          </p:cNvGrpSpPr>
          <p:nvPr/>
        </p:nvGrpSpPr>
        <p:grpSpPr bwMode="auto">
          <a:xfrm>
            <a:off x="403225" y="1104900"/>
            <a:ext cx="1474788" cy="1463675"/>
            <a:chOff x="262" y="1078"/>
            <a:chExt cx="929" cy="922"/>
          </a:xfrm>
        </p:grpSpPr>
        <p:sp>
          <p:nvSpPr>
            <p:cNvPr id="110767" name="Rectangle 23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68" name="Rectangle 23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69" name="Rectangle 23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70" name="Rectangle 23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71" name="Rectangle 24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72" name="Rectangle 24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73" name="Rectangle 24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74" name="Rectangle 24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75" name="Rectangle 24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5" name="Group 245"/>
          <p:cNvGrpSpPr>
            <a:grpSpLocks/>
          </p:cNvGrpSpPr>
          <p:nvPr/>
        </p:nvGrpSpPr>
        <p:grpSpPr bwMode="auto">
          <a:xfrm>
            <a:off x="900113" y="1104900"/>
            <a:ext cx="1474787" cy="1463675"/>
            <a:chOff x="262" y="1078"/>
            <a:chExt cx="929" cy="922"/>
          </a:xfrm>
        </p:grpSpPr>
        <p:sp>
          <p:nvSpPr>
            <p:cNvPr id="110758" name="Rectangle 24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59" name="Rectangle 24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60" name="Rectangle 24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61" name="Rectangle 24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62" name="Rectangle 25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63" name="Rectangle 25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64" name="Rectangle 25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65" name="Rectangle 25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66" name="Rectangle 25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6" name="Group 255"/>
          <p:cNvGrpSpPr>
            <a:grpSpLocks/>
          </p:cNvGrpSpPr>
          <p:nvPr/>
        </p:nvGrpSpPr>
        <p:grpSpPr bwMode="auto">
          <a:xfrm>
            <a:off x="1871663" y="1104900"/>
            <a:ext cx="1474787" cy="1463675"/>
            <a:chOff x="262" y="1078"/>
            <a:chExt cx="929" cy="922"/>
          </a:xfrm>
        </p:grpSpPr>
        <p:sp>
          <p:nvSpPr>
            <p:cNvPr id="110749" name="Rectangle 25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50" name="Rectangle 25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51" name="Rectangle 25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52" name="Rectangle 25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53" name="Rectangle 26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54" name="Rectangle 26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55" name="Rectangle 26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56" name="Rectangle 26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57" name="Rectangle 26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7" name="Group 265"/>
          <p:cNvGrpSpPr>
            <a:grpSpLocks/>
          </p:cNvGrpSpPr>
          <p:nvPr/>
        </p:nvGrpSpPr>
        <p:grpSpPr bwMode="auto">
          <a:xfrm>
            <a:off x="2363788" y="1104900"/>
            <a:ext cx="1474787" cy="1463675"/>
            <a:chOff x="262" y="1078"/>
            <a:chExt cx="929" cy="922"/>
          </a:xfrm>
        </p:grpSpPr>
        <p:sp>
          <p:nvSpPr>
            <p:cNvPr id="110740" name="Rectangle 26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41" name="Rectangle 26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42" name="Rectangle 26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43" name="Rectangle 26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44" name="Rectangle 27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45" name="Rectangle 27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46" name="Rectangle 27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47" name="Rectangle 27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48" name="Rectangle 27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8" name="Group 275"/>
          <p:cNvGrpSpPr>
            <a:grpSpLocks/>
          </p:cNvGrpSpPr>
          <p:nvPr/>
        </p:nvGrpSpPr>
        <p:grpSpPr bwMode="auto">
          <a:xfrm>
            <a:off x="2841625" y="1104900"/>
            <a:ext cx="1474788" cy="1463675"/>
            <a:chOff x="262" y="1078"/>
            <a:chExt cx="929" cy="922"/>
          </a:xfrm>
        </p:grpSpPr>
        <p:sp>
          <p:nvSpPr>
            <p:cNvPr id="110731" name="Rectangle 27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32" name="Rectangle 27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33" name="Rectangle 27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34" name="Rectangle 27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35" name="Rectangle 28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36" name="Rectangle 28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37" name="Rectangle 28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38" name="Rectangle 28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39" name="Rectangle 28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9" name="Group 285"/>
          <p:cNvGrpSpPr>
            <a:grpSpLocks/>
          </p:cNvGrpSpPr>
          <p:nvPr/>
        </p:nvGrpSpPr>
        <p:grpSpPr bwMode="auto">
          <a:xfrm>
            <a:off x="3333750" y="1104900"/>
            <a:ext cx="1474788" cy="1463675"/>
            <a:chOff x="262" y="1078"/>
            <a:chExt cx="929" cy="922"/>
          </a:xfrm>
        </p:grpSpPr>
        <p:sp>
          <p:nvSpPr>
            <p:cNvPr id="110722" name="Rectangle 28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23" name="Rectangle 28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24" name="Rectangle 28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25" name="Rectangle 28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26" name="Rectangle 29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27" name="Rectangle 29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28" name="Rectangle 29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29" name="Rectangle 29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30" name="Rectangle 29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0" name="Group 295"/>
          <p:cNvGrpSpPr>
            <a:grpSpLocks/>
          </p:cNvGrpSpPr>
          <p:nvPr/>
        </p:nvGrpSpPr>
        <p:grpSpPr bwMode="auto">
          <a:xfrm>
            <a:off x="1397000" y="1104900"/>
            <a:ext cx="1474788" cy="1463675"/>
            <a:chOff x="262" y="1078"/>
            <a:chExt cx="929" cy="922"/>
          </a:xfrm>
        </p:grpSpPr>
        <p:sp>
          <p:nvSpPr>
            <p:cNvPr id="110713" name="Rectangle 29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14" name="Rectangle 29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15" name="Rectangle 29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16" name="Rectangle 29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17" name="Rectangle 30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18" name="Rectangle 30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19" name="Rectangle 30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20" name="Rectangle 30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21" name="Rectangle 30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1" name="Group 305"/>
          <p:cNvGrpSpPr>
            <a:grpSpLocks/>
          </p:cNvGrpSpPr>
          <p:nvPr/>
        </p:nvGrpSpPr>
        <p:grpSpPr bwMode="auto">
          <a:xfrm>
            <a:off x="-84138" y="2098675"/>
            <a:ext cx="1474788" cy="1463675"/>
            <a:chOff x="262" y="1078"/>
            <a:chExt cx="929" cy="922"/>
          </a:xfrm>
        </p:grpSpPr>
        <p:sp>
          <p:nvSpPr>
            <p:cNvPr id="110704" name="Rectangle 30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05" name="Rectangle 30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06" name="Rectangle 30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07" name="Rectangle 30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08" name="Rectangle 31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09" name="Rectangle 31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10" name="Rectangle 31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11" name="Rectangle 31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12" name="Rectangle 31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2" name="Group 315"/>
          <p:cNvGrpSpPr>
            <a:grpSpLocks/>
          </p:cNvGrpSpPr>
          <p:nvPr/>
        </p:nvGrpSpPr>
        <p:grpSpPr bwMode="auto">
          <a:xfrm>
            <a:off x="403225" y="2098675"/>
            <a:ext cx="1474788" cy="1463675"/>
            <a:chOff x="262" y="1078"/>
            <a:chExt cx="929" cy="922"/>
          </a:xfrm>
        </p:grpSpPr>
        <p:sp>
          <p:nvSpPr>
            <p:cNvPr id="110695" name="Rectangle 31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96" name="Rectangle 31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97" name="Rectangle 31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98" name="Rectangle 31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99" name="Rectangle 32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00" name="Rectangle 32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01" name="Rectangle 32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702" name="Rectangle 32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703" name="Rectangle 32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3" name="Group 325"/>
          <p:cNvGrpSpPr>
            <a:grpSpLocks/>
          </p:cNvGrpSpPr>
          <p:nvPr/>
        </p:nvGrpSpPr>
        <p:grpSpPr bwMode="auto">
          <a:xfrm>
            <a:off x="900113" y="2098675"/>
            <a:ext cx="1474787" cy="1463675"/>
            <a:chOff x="262" y="1078"/>
            <a:chExt cx="929" cy="922"/>
          </a:xfrm>
        </p:grpSpPr>
        <p:sp>
          <p:nvSpPr>
            <p:cNvPr id="110686" name="Rectangle 32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87" name="Rectangle 32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88" name="Rectangle 32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89" name="Rectangle 32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90" name="Rectangle 33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91" name="Rectangle 33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92" name="Rectangle 33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93" name="Rectangle 33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94" name="Rectangle 33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4" name="Group 335"/>
          <p:cNvGrpSpPr>
            <a:grpSpLocks/>
          </p:cNvGrpSpPr>
          <p:nvPr/>
        </p:nvGrpSpPr>
        <p:grpSpPr bwMode="auto">
          <a:xfrm>
            <a:off x="1871663" y="2098675"/>
            <a:ext cx="1474787" cy="1463675"/>
            <a:chOff x="262" y="1078"/>
            <a:chExt cx="929" cy="922"/>
          </a:xfrm>
        </p:grpSpPr>
        <p:sp>
          <p:nvSpPr>
            <p:cNvPr id="110677" name="Rectangle 33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78" name="Rectangle 33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79" name="Rectangle 33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80" name="Rectangle 33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81" name="Rectangle 34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82" name="Rectangle 34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83" name="Rectangle 34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84" name="Rectangle 34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85" name="Rectangle 34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5" name="Group 345"/>
          <p:cNvGrpSpPr>
            <a:grpSpLocks/>
          </p:cNvGrpSpPr>
          <p:nvPr/>
        </p:nvGrpSpPr>
        <p:grpSpPr bwMode="auto">
          <a:xfrm>
            <a:off x="2363788" y="2098675"/>
            <a:ext cx="1474787" cy="1463675"/>
            <a:chOff x="262" y="1078"/>
            <a:chExt cx="929" cy="922"/>
          </a:xfrm>
        </p:grpSpPr>
        <p:sp>
          <p:nvSpPr>
            <p:cNvPr id="110668" name="Rectangle 34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69" name="Rectangle 34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70" name="Rectangle 34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71" name="Rectangle 34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72" name="Rectangle 35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73" name="Rectangle 35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74" name="Rectangle 35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75" name="Rectangle 35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76" name="Rectangle 35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6" name="Group 355"/>
          <p:cNvGrpSpPr>
            <a:grpSpLocks/>
          </p:cNvGrpSpPr>
          <p:nvPr/>
        </p:nvGrpSpPr>
        <p:grpSpPr bwMode="auto">
          <a:xfrm>
            <a:off x="2841625" y="2098675"/>
            <a:ext cx="1474788" cy="1463675"/>
            <a:chOff x="262" y="1078"/>
            <a:chExt cx="929" cy="922"/>
          </a:xfrm>
        </p:grpSpPr>
        <p:sp>
          <p:nvSpPr>
            <p:cNvPr id="110659" name="Rectangle 35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60" name="Rectangle 35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61" name="Rectangle 35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62" name="Rectangle 35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63" name="Rectangle 36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64" name="Rectangle 36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65" name="Rectangle 36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66" name="Rectangle 36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67" name="Rectangle 36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7" name="Group 365"/>
          <p:cNvGrpSpPr>
            <a:grpSpLocks/>
          </p:cNvGrpSpPr>
          <p:nvPr/>
        </p:nvGrpSpPr>
        <p:grpSpPr bwMode="auto">
          <a:xfrm>
            <a:off x="3333750" y="2098675"/>
            <a:ext cx="1474788" cy="1463675"/>
            <a:chOff x="262" y="1078"/>
            <a:chExt cx="929" cy="922"/>
          </a:xfrm>
        </p:grpSpPr>
        <p:sp>
          <p:nvSpPr>
            <p:cNvPr id="110650" name="Rectangle 36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51" name="Rectangle 36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52" name="Rectangle 36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53" name="Rectangle 36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54" name="Rectangle 37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55" name="Rectangle 37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56" name="Rectangle 37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57" name="Rectangle 37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58" name="Rectangle 37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8" name="Group 375"/>
          <p:cNvGrpSpPr>
            <a:grpSpLocks/>
          </p:cNvGrpSpPr>
          <p:nvPr/>
        </p:nvGrpSpPr>
        <p:grpSpPr bwMode="auto">
          <a:xfrm>
            <a:off x="1397000" y="2098675"/>
            <a:ext cx="1474788" cy="1463675"/>
            <a:chOff x="262" y="1078"/>
            <a:chExt cx="929" cy="922"/>
          </a:xfrm>
        </p:grpSpPr>
        <p:sp>
          <p:nvSpPr>
            <p:cNvPr id="110641" name="Rectangle 37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42" name="Rectangle 37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43" name="Rectangle 37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44" name="Rectangle 37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45" name="Rectangle 38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46" name="Rectangle 38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47" name="Rectangle 38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48" name="Rectangle 38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49" name="Rectangle 38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29" name="Group 385"/>
          <p:cNvGrpSpPr>
            <a:grpSpLocks/>
          </p:cNvGrpSpPr>
          <p:nvPr/>
        </p:nvGrpSpPr>
        <p:grpSpPr bwMode="auto">
          <a:xfrm>
            <a:off x="-84138" y="2581275"/>
            <a:ext cx="1474788" cy="1463675"/>
            <a:chOff x="262" y="1078"/>
            <a:chExt cx="929" cy="922"/>
          </a:xfrm>
        </p:grpSpPr>
        <p:sp>
          <p:nvSpPr>
            <p:cNvPr id="110632" name="Rectangle 38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33" name="Rectangle 38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34" name="Rectangle 38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35" name="Rectangle 38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36" name="Rectangle 39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37" name="Rectangle 39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38" name="Rectangle 39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39" name="Rectangle 39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40" name="Rectangle 39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0" name="Group 395"/>
          <p:cNvGrpSpPr>
            <a:grpSpLocks/>
          </p:cNvGrpSpPr>
          <p:nvPr/>
        </p:nvGrpSpPr>
        <p:grpSpPr bwMode="auto">
          <a:xfrm>
            <a:off x="403225" y="2581275"/>
            <a:ext cx="1474788" cy="1463675"/>
            <a:chOff x="262" y="1078"/>
            <a:chExt cx="929" cy="922"/>
          </a:xfrm>
        </p:grpSpPr>
        <p:sp>
          <p:nvSpPr>
            <p:cNvPr id="110623" name="Rectangle 39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24" name="Rectangle 39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25" name="Rectangle 39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26" name="Rectangle 39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27" name="Rectangle 40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28" name="Rectangle 40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29" name="Rectangle 40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30" name="Rectangle 40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31" name="Rectangle 40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31" name="Group 405"/>
          <p:cNvGrpSpPr>
            <a:grpSpLocks/>
          </p:cNvGrpSpPr>
          <p:nvPr/>
        </p:nvGrpSpPr>
        <p:grpSpPr bwMode="auto">
          <a:xfrm>
            <a:off x="900113" y="2581275"/>
            <a:ext cx="1474787" cy="1463675"/>
            <a:chOff x="262" y="1078"/>
            <a:chExt cx="929" cy="922"/>
          </a:xfrm>
        </p:grpSpPr>
        <p:sp>
          <p:nvSpPr>
            <p:cNvPr id="110614" name="Rectangle 40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15" name="Rectangle 40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16" name="Rectangle 40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17" name="Rectangle 40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18" name="Rectangle 41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19" name="Rectangle 41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20" name="Rectangle 41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21" name="Rectangle 41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22" name="Rectangle 41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32" name="Group 415"/>
          <p:cNvGrpSpPr>
            <a:grpSpLocks/>
          </p:cNvGrpSpPr>
          <p:nvPr/>
        </p:nvGrpSpPr>
        <p:grpSpPr bwMode="auto">
          <a:xfrm>
            <a:off x="1871663" y="2581275"/>
            <a:ext cx="1474787" cy="1463675"/>
            <a:chOff x="262" y="1078"/>
            <a:chExt cx="929" cy="922"/>
          </a:xfrm>
        </p:grpSpPr>
        <p:sp>
          <p:nvSpPr>
            <p:cNvPr id="110605" name="Rectangle 41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06" name="Rectangle 41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07" name="Rectangle 41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08" name="Rectangle 41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09" name="Rectangle 42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10" name="Rectangle 42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11" name="Rectangle 42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12" name="Rectangle 42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13" name="Rectangle 42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33" name="Group 425"/>
          <p:cNvGrpSpPr>
            <a:grpSpLocks/>
          </p:cNvGrpSpPr>
          <p:nvPr/>
        </p:nvGrpSpPr>
        <p:grpSpPr bwMode="auto">
          <a:xfrm>
            <a:off x="2363788" y="2581275"/>
            <a:ext cx="1474787" cy="1463675"/>
            <a:chOff x="262" y="1078"/>
            <a:chExt cx="929" cy="922"/>
          </a:xfrm>
        </p:grpSpPr>
        <p:sp>
          <p:nvSpPr>
            <p:cNvPr id="110596" name="Rectangle 42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597" name="Rectangle 42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598" name="Rectangle 42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599" name="Rectangle 42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00" name="Rectangle 43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01" name="Rectangle 43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02" name="Rectangle 43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603" name="Rectangle 43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604" name="Rectangle 43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35" name="Group 435"/>
          <p:cNvGrpSpPr>
            <a:grpSpLocks/>
          </p:cNvGrpSpPr>
          <p:nvPr/>
        </p:nvGrpSpPr>
        <p:grpSpPr bwMode="auto">
          <a:xfrm>
            <a:off x="2841625" y="2581275"/>
            <a:ext cx="1474788" cy="1463675"/>
            <a:chOff x="262" y="1078"/>
            <a:chExt cx="929" cy="922"/>
          </a:xfrm>
        </p:grpSpPr>
        <p:sp>
          <p:nvSpPr>
            <p:cNvPr id="70651" name="Rectangle 43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652" name="Rectangle 43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53" name="Rectangle 43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654" name="Rectangle 43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55" name="Rectangle 44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592" name="Rectangle 44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593" name="Rectangle 44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110594" name="Rectangle 44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110595" name="Rectangle 44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37" name="Group 445"/>
          <p:cNvGrpSpPr>
            <a:grpSpLocks/>
          </p:cNvGrpSpPr>
          <p:nvPr/>
        </p:nvGrpSpPr>
        <p:grpSpPr bwMode="auto">
          <a:xfrm>
            <a:off x="3333750" y="2581275"/>
            <a:ext cx="1474788" cy="1463675"/>
            <a:chOff x="262" y="1078"/>
            <a:chExt cx="929" cy="922"/>
          </a:xfrm>
        </p:grpSpPr>
        <p:sp>
          <p:nvSpPr>
            <p:cNvPr id="70642" name="Rectangle 44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643" name="Rectangle 44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44" name="Rectangle 44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645" name="Rectangle 44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46" name="Rectangle 45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47" name="Rectangle 45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48" name="Rectangle 45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649" name="Rectangle 45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50" name="Rectangle 45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38" name="Group 455"/>
          <p:cNvGrpSpPr>
            <a:grpSpLocks/>
          </p:cNvGrpSpPr>
          <p:nvPr/>
        </p:nvGrpSpPr>
        <p:grpSpPr bwMode="auto">
          <a:xfrm>
            <a:off x="1397000" y="2581275"/>
            <a:ext cx="1474788" cy="1463675"/>
            <a:chOff x="262" y="1078"/>
            <a:chExt cx="929" cy="922"/>
          </a:xfrm>
        </p:grpSpPr>
        <p:sp>
          <p:nvSpPr>
            <p:cNvPr id="70633" name="Rectangle 45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634" name="Rectangle 45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35" name="Rectangle 45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636" name="Rectangle 45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37" name="Rectangle 46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38" name="Rectangle 46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39" name="Rectangle 46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640" name="Rectangle 46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41" name="Rectangle 46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39" name="Group 465"/>
          <p:cNvGrpSpPr>
            <a:grpSpLocks/>
          </p:cNvGrpSpPr>
          <p:nvPr/>
        </p:nvGrpSpPr>
        <p:grpSpPr bwMode="auto">
          <a:xfrm>
            <a:off x="-82550" y="3068638"/>
            <a:ext cx="1474788" cy="1463675"/>
            <a:chOff x="262" y="1078"/>
            <a:chExt cx="929" cy="922"/>
          </a:xfrm>
        </p:grpSpPr>
        <p:sp>
          <p:nvSpPr>
            <p:cNvPr id="70624" name="Rectangle 46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625" name="Rectangle 46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26" name="Rectangle 46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627" name="Rectangle 46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28" name="Rectangle 47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29" name="Rectangle 47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30" name="Rectangle 47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631" name="Rectangle 47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32" name="Rectangle 47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40" name="Group 475"/>
          <p:cNvGrpSpPr>
            <a:grpSpLocks/>
          </p:cNvGrpSpPr>
          <p:nvPr/>
        </p:nvGrpSpPr>
        <p:grpSpPr bwMode="auto">
          <a:xfrm>
            <a:off x="404813" y="3068638"/>
            <a:ext cx="1474787" cy="1463675"/>
            <a:chOff x="262" y="1078"/>
            <a:chExt cx="929" cy="922"/>
          </a:xfrm>
        </p:grpSpPr>
        <p:sp>
          <p:nvSpPr>
            <p:cNvPr id="70615" name="Rectangle 47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616" name="Rectangle 47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17" name="Rectangle 47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618" name="Rectangle 47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19" name="Rectangle 48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20" name="Rectangle 48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21" name="Rectangle 48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622" name="Rectangle 48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23" name="Rectangle 48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41" name="Group 485"/>
          <p:cNvGrpSpPr>
            <a:grpSpLocks/>
          </p:cNvGrpSpPr>
          <p:nvPr/>
        </p:nvGrpSpPr>
        <p:grpSpPr bwMode="auto">
          <a:xfrm>
            <a:off x="901700" y="3068638"/>
            <a:ext cx="1474788" cy="1463675"/>
            <a:chOff x="262" y="1078"/>
            <a:chExt cx="929" cy="922"/>
          </a:xfrm>
        </p:grpSpPr>
        <p:sp>
          <p:nvSpPr>
            <p:cNvPr id="70606" name="Rectangle 48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607" name="Rectangle 48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08" name="Rectangle 48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609" name="Rectangle 48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10" name="Rectangle 49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11" name="Rectangle 49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12" name="Rectangle 49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613" name="Rectangle 49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14" name="Rectangle 49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42" name="Group 495"/>
          <p:cNvGrpSpPr>
            <a:grpSpLocks/>
          </p:cNvGrpSpPr>
          <p:nvPr/>
        </p:nvGrpSpPr>
        <p:grpSpPr bwMode="auto">
          <a:xfrm>
            <a:off x="1873250" y="3068638"/>
            <a:ext cx="1474788" cy="1463675"/>
            <a:chOff x="262" y="1078"/>
            <a:chExt cx="929" cy="922"/>
          </a:xfrm>
        </p:grpSpPr>
        <p:sp>
          <p:nvSpPr>
            <p:cNvPr id="70597" name="Rectangle 49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98" name="Rectangle 49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99" name="Rectangle 49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600" name="Rectangle 49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01" name="Rectangle 50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02" name="Rectangle 50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03" name="Rectangle 50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604" name="Rectangle 50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605" name="Rectangle 50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43" name="Group 505"/>
          <p:cNvGrpSpPr>
            <a:grpSpLocks/>
          </p:cNvGrpSpPr>
          <p:nvPr/>
        </p:nvGrpSpPr>
        <p:grpSpPr bwMode="auto">
          <a:xfrm>
            <a:off x="2365375" y="3068638"/>
            <a:ext cx="1474788" cy="1463675"/>
            <a:chOff x="262" y="1078"/>
            <a:chExt cx="929" cy="922"/>
          </a:xfrm>
        </p:grpSpPr>
        <p:sp>
          <p:nvSpPr>
            <p:cNvPr id="70588" name="Rectangle 50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89" name="Rectangle 50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90" name="Rectangle 50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91" name="Rectangle 50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92" name="Rectangle 51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93" name="Rectangle 51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94" name="Rectangle 51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95" name="Rectangle 51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96" name="Rectangle 51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44" name="Group 515"/>
          <p:cNvGrpSpPr>
            <a:grpSpLocks/>
          </p:cNvGrpSpPr>
          <p:nvPr/>
        </p:nvGrpSpPr>
        <p:grpSpPr bwMode="auto">
          <a:xfrm>
            <a:off x="2843213" y="3068638"/>
            <a:ext cx="1474787" cy="1463675"/>
            <a:chOff x="262" y="1078"/>
            <a:chExt cx="929" cy="922"/>
          </a:xfrm>
        </p:grpSpPr>
        <p:sp>
          <p:nvSpPr>
            <p:cNvPr id="70579" name="Rectangle 51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80" name="Rectangle 51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81" name="Rectangle 51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82" name="Rectangle 51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83" name="Rectangle 52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84" name="Rectangle 52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85" name="Rectangle 52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86" name="Rectangle 52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87" name="Rectangle 52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45" name="Group 525"/>
          <p:cNvGrpSpPr>
            <a:grpSpLocks/>
          </p:cNvGrpSpPr>
          <p:nvPr/>
        </p:nvGrpSpPr>
        <p:grpSpPr bwMode="auto">
          <a:xfrm>
            <a:off x="3335338" y="3068638"/>
            <a:ext cx="1474787" cy="1463675"/>
            <a:chOff x="262" y="1078"/>
            <a:chExt cx="929" cy="922"/>
          </a:xfrm>
        </p:grpSpPr>
        <p:sp>
          <p:nvSpPr>
            <p:cNvPr id="70570" name="Rectangle 52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71" name="Rectangle 52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72" name="Rectangle 52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73" name="Rectangle 52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74" name="Rectangle 53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75" name="Rectangle 53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76" name="Rectangle 53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77" name="Rectangle 53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78" name="Rectangle 53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46" name="Group 535"/>
          <p:cNvGrpSpPr>
            <a:grpSpLocks/>
          </p:cNvGrpSpPr>
          <p:nvPr/>
        </p:nvGrpSpPr>
        <p:grpSpPr bwMode="auto">
          <a:xfrm>
            <a:off x="1398588" y="3068638"/>
            <a:ext cx="1474787" cy="1463675"/>
            <a:chOff x="262" y="1078"/>
            <a:chExt cx="929" cy="922"/>
          </a:xfrm>
        </p:grpSpPr>
        <p:sp>
          <p:nvSpPr>
            <p:cNvPr id="70561" name="Rectangle 53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62" name="Rectangle 53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63" name="Rectangle 53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64" name="Rectangle 53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65" name="Rectangle 54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66" name="Rectangle 54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67" name="Rectangle 54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68" name="Rectangle 54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69" name="Rectangle 54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47" name="Group 545"/>
          <p:cNvGrpSpPr>
            <a:grpSpLocks/>
          </p:cNvGrpSpPr>
          <p:nvPr/>
        </p:nvGrpSpPr>
        <p:grpSpPr bwMode="auto">
          <a:xfrm>
            <a:off x="-84138" y="3565525"/>
            <a:ext cx="1474788" cy="1463675"/>
            <a:chOff x="262" y="1078"/>
            <a:chExt cx="929" cy="922"/>
          </a:xfrm>
        </p:grpSpPr>
        <p:sp>
          <p:nvSpPr>
            <p:cNvPr id="70552" name="Rectangle 54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53" name="Rectangle 54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54" name="Rectangle 54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55" name="Rectangle 54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56" name="Rectangle 55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57" name="Rectangle 55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58" name="Rectangle 55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59" name="Rectangle 55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60" name="Rectangle 55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48" name="Group 555"/>
          <p:cNvGrpSpPr>
            <a:grpSpLocks/>
          </p:cNvGrpSpPr>
          <p:nvPr/>
        </p:nvGrpSpPr>
        <p:grpSpPr bwMode="auto">
          <a:xfrm>
            <a:off x="403225" y="3565525"/>
            <a:ext cx="1474788" cy="1463675"/>
            <a:chOff x="262" y="1078"/>
            <a:chExt cx="929" cy="922"/>
          </a:xfrm>
        </p:grpSpPr>
        <p:sp>
          <p:nvSpPr>
            <p:cNvPr id="70543" name="Rectangle 55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44" name="Rectangle 55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45" name="Rectangle 55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46" name="Rectangle 55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47" name="Rectangle 56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48" name="Rectangle 56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49" name="Rectangle 56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50" name="Rectangle 56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51" name="Rectangle 56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49" name="Group 565"/>
          <p:cNvGrpSpPr>
            <a:grpSpLocks/>
          </p:cNvGrpSpPr>
          <p:nvPr/>
        </p:nvGrpSpPr>
        <p:grpSpPr bwMode="auto">
          <a:xfrm>
            <a:off x="900113" y="3565525"/>
            <a:ext cx="1474787" cy="1463675"/>
            <a:chOff x="262" y="1078"/>
            <a:chExt cx="929" cy="922"/>
          </a:xfrm>
        </p:grpSpPr>
        <p:sp>
          <p:nvSpPr>
            <p:cNvPr id="70534" name="Rectangle 56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35" name="Rectangle 56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36" name="Rectangle 56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37" name="Rectangle 56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38" name="Rectangle 57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39" name="Rectangle 57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40" name="Rectangle 57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41" name="Rectangle 57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42" name="Rectangle 57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50" name="Group 575"/>
          <p:cNvGrpSpPr>
            <a:grpSpLocks/>
          </p:cNvGrpSpPr>
          <p:nvPr/>
        </p:nvGrpSpPr>
        <p:grpSpPr bwMode="auto">
          <a:xfrm>
            <a:off x="1871663" y="3565525"/>
            <a:ext cx="1474787" cy="1463675"/>
            <a:chOff x="262" y="1078"/>
            <a:chExt cx="929" cy="922"/>
          </a:xfrm>
        </p:grpSpPr>
        <p:sp>
          <p:nvSpPr>
            <p:cNvPr id="70525" name="Rectangle 57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26" name="Rectangle 57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27" name="Rectangle 57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28" name="Rectangle 57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29" name="Rectangle 58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30" name="Rectangle 58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31" name="Rectangle 58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32" name="Rectangle 58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33" name="Rectangle 58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51" name="Group 585"/>
          <p:cNvGrpSpPr>
            <a:grpSpLocks/>
          </p:cNvGrpSpPr>
          <p:nvPr/>
        </p:nvGrpSpPr>
        <p:grpSpPr bwMode="auto">
          <a:xfrm>
            <a:off x="2363788" y="3565525"/>
            <a:ext cx="1474787" cy="1463675"/>
            <a:chOff x="262" y="1078"/>
            <a:chExt cx="929" cy="922"/>
          </a:xfrm>
        </p:grpSpPr>
        <p:sp>
          <p:nvSpPr>
            <p:cNvPr id="70516" name="Rectangle 58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17" name="Rectangle 58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18" name="Rectangle 58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19" name="Rectangle 58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20" name="Rectangle 59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21" name="Rectangle 59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22" name="Rectangle 59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23" name="Rectangle 59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24" name="Rectangle 59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52" name="Group 595"/>
          <p:cNvGrpSpPr>
            <a:grpSpLocks/>
          </p:cNvGrpSpPr>
          <p:nvPr/>
        </p:nvGrpSpPr>
        <p:grpSpPr bwMode="auto">
          <a:xfrm>
            <a:off x="2841625" y="3565525"/>
            <a:ext cx="1474788" cy="1463675"/>
            <a:chOff x="262" y="1078"/>
            <a:chExt cx="929" cy="922"/>
          </a:xfrm>
        </p:grpSpPr>
        <p:sp>
          <p:nvSpPr>
            <p:cNvPr id="70507" name="Rectangle 59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08" name="Rectangle 59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09" name="Rectangle 59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10" name="Rectangle 59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11" name="Rectangle 60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12" name="Rectangle 60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13" name="Rectangle 60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14" name="Rectangle 60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15" name="Rectangle 60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53" name="Group 605"/>
          <p:cNvGrpSpPr>
            <a:grpSpLocks/>
          </p:cNvGrpSpPr>
          <p:nvPr/>
        </p:nvGrpSpPr>
        <p:grpSpPr bwMode="auto">
          <a:xfrm>
            <a:off x="3333750" y="3565525"/>
            <a:ext cx="1474788" cy="1463675"/>
            <a:chOff x="262" y="1078"/>
            <a:chExt cx="929" cy="922"/>
          </a:xfrm>
        </p:grpSpPr>
        <p:sp>
          <p:nvSpPr>
            <p:cNvPr id="70498" name="Rectangle 60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99" name="Rectangle 60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00" name="Rectangle 60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01" name="Rectangle 60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02" name="Rectangle 61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03" name="Rectangle 61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04" name="Rectangle 61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505" name="Rectangle 61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506" name="Rectangle 61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54" name="Group 615"/>
          <p:cNvGrpSpPr>
            <a:grpSpLocks/>
          </p:cNvGrpSpPr>
          <p:nvPr/>
        </p:nvGrpSpPr>
        <p:grpSpPr bwMode="auto">
          <a:xfrm>
            <a:off x="1397000" y="3565525"/>
            <a:ext cx="1474788" cy="1463675"/>
            <a:chOff x="262" y="1078"/>
            <a:chExt cx="929" cy="922"/>
          </a:xfrm>
        </p:grpSpPr>
        <p:sp>
          <p:nvSpPr>
            <p:cNvPr id="70489" name="Rectangle 61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90" name="Rectangle 61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91" name="Rectangle 61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92" name="Rectangle 61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93" name="Rectangle 62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94" name="Rectangle 62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95" name="Rectangle 62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96" name="Rectangle 62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97" name="Rectangle 62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55" name="Group 625"/>
          <p:cNvGrpSpPr>
            <a:grpSpLocks/>
          </p:cNvGrpSpPr>
          <p:nvPr/>
        </p:nvGrpSpPr>
        <p:grpSpPr bwMode="auto">
          <a:xfrm>
            <a:off x="-82550" y="4038600"/>
            <a:ext cx="1474788" cy="1463675"/>
            <a:chOff x="262" y="1078"/>
            <a:chExt cx="929" cy="922"/>
          </a:xfrm>
        </p:grpSpPr>
        <p:sp>
          <p:nvSpPr>
            <p:cNvPr id="70480" name="Rectangle 62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81" name="Rectangle 62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82" name="Rectangle 62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83" name="Rectangle 62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84" name="Rectangle 63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85" name="Rectangle 63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86" name="Rectangle 63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87" name="Rectangle 63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88" name="Rectangle 63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56" name="Group 635"/>
          <p:cNvGrpSpPr>
            <a:grpSpLocks/>
          </p:cNvGrpSpPr>
          <p:nvPr/>
        </p:nvGrpSpPr>
        <p:grpSpPr bwMode="auto">
          <a:xfrm>
            <a:off x="404813" y="4038600"/>
            <a:ext cx="1474787" cy="1463675"/>
            <a:chOff x="262" y="1078"/>
            <a:chExt cx="929" cy="922"/>
          </a:xfrm>
        </p:grpSpPr>
        <p:sp>
          <p:nvSpPr>
            <p:cNvPr id="70471" name="Rectangle 63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72" name="Rectangle 63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73" name="Rectangle 63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74" name="Rectangle 63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75" name="Rectangle 64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76" name="Rectangle 64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77" name="Rectangle 64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78" name="Rectangle 64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79" name="Rectangle 64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57" name="Group 645"/>
          <p:cNvGrpSpPr>
            <a:grpSpLocks/>
          </p:cNvGrpSpPr>
          <p:nvPr/>
        </p:nvGrpSpPr>
        <p:grpSpPr bwMode="auto">
          <a:xfrm>
            <a:off x="901700" y="4038600"/>
            <a:ext cx="1474788" cy="1463675"/>
            <a:chOff x="262" y="1078"/>
            <a:chExt cx="929" cy="922"/>
          </a:xfrm>
        </p:grpSpPr>
        <p:sp>
          <p:nvSpPr>
            <p:cNvPr id="70462" name="Rectangle 64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63" name="Rectangle 64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64" name="Rectangle 64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65" name="Rectangle 64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66" name="Rectangle 65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67" name="Rectangle 65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68" name="Rectangle 65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69" name="Rectangle 65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70" name="Rectangle 65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58" name="Group 655"/>
          <p:cNvGrpSpPr>
            <a:grpSpLocks/>
          </p:cNvGrpSpPr>
          <p:nvPr/>
        </p:nvGrpSpPr>
        <p:grpSpPr bwMode="auto">
          <a:xfrm>
            <a:off x="1873250" y="4038600"/>
            <a:ext cx="1474788" cy="1463675"/>
            <a:chOff x="262" y="1078"/>
            <a:chExt cx="929" cy="922"/>
          </a:xfrm>
        </p:grpSpPr>
        <p:sp>
          <p:nvSpPr>
            <p:cNvPr id="70453" name="Rectangle 65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54" name="Rectangle 65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55" name="Rectangle 65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56" name="Rectangle 65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57" name="Rectangle 66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58" name="Rectangle 66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59" name="Rectangle 66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60" name="Rectangle 66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61" name="Rectangle 66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59" name="Group 665"/>
          <p:cNvGrpSpPr>
            <a:grpSpLocks/>
          </p:cNvGrpSpPr>
          <p:nvPr/>
        </p:nvGrpSpPr>
        <p:grpSpPr bwMode="auto">
          <a:xfrm>
            <a:off x="2365375" y="4038600"/>
            <a:ext cx="1474788" cy="1463675"/>
            <a:chOff x="262" y="1078"/>
            <a:chExt cx="929" cy="922"/>
          </a:xfrm>
        </p:grpSpPr>
        <p:sp>
          <p:nvSpPr>
            <p:cNvPr id="70444" name="Rectangle 66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45" name="Rectangle 66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46" name="Rectangle 66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47" name="Rectangle 66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48" name="Rectangle 67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49" name="Rectangle 67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50" name="Rectangle 67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51" name="Rectangle 67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52" name="Rectangle 67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60" name="Group 675"/>
          <p:cNvGrpSpPr>
            <a:grpSpLocks/>
          </p:cNvGrpSpPr>
          <p:nvPr/>
        </p:nvGrpSpPr>
        <p:grpSpPr bwMode="auto">
          <a:xfrm>
            <a:off x="2843213" y="4038600"/>
            <a:ext cx="1474787" cy="1463675"/>
            <a:chOff x="262" y="1078"/>
            <a:chExt cx="929" cy="922"/>
          </a:xfrm>
        </p:grpSpPr>
        <p:sp>
          <p:nvSpPr>
            <p:cNvPr id="70435" name="Rectangle 67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36" name="Rectangle 67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37" name="Rectangle 67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38" name="Rectangle 67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39" name="Rectangle 68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40" name="Rectangle 68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41" name="Rectangle 68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42" name="Rectangle 68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43" name="Rectangle 68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61" name="Group 685"/>
          <p:cNvGrpSpPr>
            <a:grpSpLocks/>
          </p:cNvGrpSpPr>
          <p:nvPr/>
        </p:nvGrpSpPr>
        <p:grpSpPr bwMode="auto">
          <a:xfrm>
            <a:off x="3335338" y="4038600"/>
            <a:ext cx="1474787" cy="1463675"/>
            <a:chOff x="262" y="1078"/>
            <a:chExt cx="929" cy="922"/>
          </a:xfrm>
        </p:grpSpPr>
        <p:sp>
          <p:nvSpPr>
            <p:cNvPr id="70426" name="Rectangle 68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27" name="Rectangle 68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28" name="Rectangle 68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29" name="Rectangle 68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30" name="Rectangle 69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31" name="Rectangle 69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32" name="Rectangle 69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33" name="Rectangle 69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34" name="Rectangle 69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62" name="Group 695"/>
          <p:cNvGrpSpPr>
            <a:grpSpLocks/>
          </p:cNvGrpSpPr>
          <p:nvPr/>
        </p:nvGrpSpPr>
        <p:grpSpPr bwMode="auto">
          <a:xfrm>
            <a:off x="1398588" y="4038600"/>
            <a:ext cx="1474787" cy="1463675"/>
            <a:chOff x="262" y="1078"/>
            <a:chExt cx="929" cy="922"/>
          </a:xfrm>
        </p:grpSpPr>
        <p:sp>
          <p:nvSpPr>
            <p:cNvPr id="70417" name="Rectangle 69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18" name="Rectangle 69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19" name="Rectangle 69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20" name="Rectangle 69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21" name="Rectangle 70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22" name="Rectangle 70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23" name="Rectangle 70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24" name="Rectangle 70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25" name="Rectangle 70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63" name="Group 705"/>
          <p:cNvGrpSpPr>
            <a:grpSpLocks/>
          </p:cNvGrpSpPr>
          <p:nvPr/>
        </p:nvGrpSpPr>
        <p:grpSpPr bwMode="auto">
          <a:xfrm>
            <a:off x="-84138" y="4535488"/>
            <a:ext cx="1474788" cy="1463675"/>
            <a:chOff x="262" y="1078"/>
            <a:chExt cx="929" cy="922"/>
          </a:xfrm>
        </p:grpSpPr>
        <p:sp>
          <p:nvSpPr>
            <p:cNvPr id="70408" name="Rectangle 70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09" name="Rectangle 70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10" name="Rectangle 70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11" name="Rectangle 70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12" name="Rectangle 71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13" name="Rectangle 71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14" name="Rectangle 71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15" name="Rectangle 71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16" name="Rectangle 71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96" name="Group 715"/>
          <p:cNvGrpSpPr>
            <a:grpSpLocks/>
          </p:cNvGrpSpPr>
          <p:nvPr/>
        </p:nvGrpSpPr>
        <p:grpSpPr bwMode="auto">
          <a:xfrm>
            <a:off x="403225" y="4535488"/>
            <a:ext cx="1474788" cy="1463675"/>
            <a:chOff x="262" y="1078"/>
            <a:chExt cx="929" cy="922"/>
          </a:xfrm>
        </p:grpSpPr>
        <p:sp>
          <p:nvSpPr>
            <p:cNvPr id="70399" name="Rectangle 71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00" name="Rectangle 71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01" name="Rectangle 71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02" name="Rectangle 71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03" name="Rectangle 72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04" name="Rectangle 72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05" name="Rectangle 72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406" name="Rectangle 72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407" name="Rectangle 72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97" name="Group 725"/>
          <p:cNvGrpSpPr>
            <a:grpSpLocks/>
          </p:cNvGrpSpPr>
          <p:nvPr/>
        </p:nvGrpSpPr>
        <p:grpSpPr bwMode="auto">
          <a:xfrm>
            <a:off x="900113" y="4535488"/>
            <a:ext cx="1474787" cy="1463675"/>
            <a:chOff x="262" y="1078"/>
            <a:chExt cx="929" cy="922"/>
          </a:xfrm>
        </p:grpSpPr>
        <p:sp>
          <p:nvSpPr>
            <p:cNvPr id="70390" name="Rectangle 72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91" name="Rectangle 72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92" name="Rectangle 72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93" name="Rectangle 72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94" name="Rectangle 73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95" name="Rectangle 73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96" name="Rectangle 73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97" name="Rectangle 73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98" name="Rectangle 73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98" name="Group 735"/>
          <p:cNvGrpSpPr>
            <a:grpSpLocks/>
          </p:cNvGrpSpPr>
          <p:nvPr/>
        </p:nvGrpSpPr>
        <p:grpSpPr bwMode="auto">
          <a:xfrm>
            <a:off x="1871663" y="4535488"/>
            <a:ext cx="1474787" cy="1463675"/>
            <a:chOff x="262" y="1078"/>
            <a:chExt cx="929" cy="922"/>
          </a:xfrm>
        </p:grpSpPr>
        <p:sp>
          <p:nvSpPr>
            <p:cNvPr id="70381" name="Rectangle 73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82" name="Rectangle 73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83" name="Rectangle 73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84" name="Rectangle 73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85" name="Rectangle 74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86" name="Rectangle 74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87" name="Rectangle 74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88" name="Rectangle 74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89" name="Rectangle 74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699" name="Group 745"/>
          <p:cNvGrpSpPr>
            <a:grpSpLocks/>
          </p:cNvGrpSpPr>
          <p:nvPr/>
        </p:nvGrpSpPr>
        <p:grpSpPr bwMode="auto">
          <a:xfrm>
            <a:off x="2363788" y="4535488"/>
            <a:ext cx="1474787" cy="1463675"/>
            <a:chOff x="262" y="1078"/>
            <a:chExt cx="929" cy="922"/>
          </a:xfrm>
        </p:grpSpPr>
        <p:sp>
          <p:nvSpPr>
            <p:cNvPr id="70372" name="Rectangle 74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73" name="Rectangle 74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74" name="Rectangle 74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75" name="Rectangle 74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76" name="Rectangle 75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77" name="Rectangle 75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78" name="Rectangle 75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79" name="Rectangle 75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80" name="Rectangle 75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00" name="Group 755"/>
          <p:cNvGrpSpPr>
            <a:grpSpLocks/>
          </p:cNvGrpSpPr>
          <p:nvPr/>
        </p:nvGrpSpPr>
        <p:grpSpPr bwMode="auto">
          <a:xfrm>
            <a:off x="2841625" y="4535488"/>
            <a:ext cx="1474788" cy="1463675"/>
            <a:chOff x="262" y="1078"/>
            <a:chExt cx="929" cy="922"/>
          </a:xfrm>
        </p:grpSpPr>
        <p:sp>
          <p:nvSpPr>
            <p:cNvPr id="70363" name="Rectangle 75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64" name="Rectangle 75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65" name="Rectangle 75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66" name="Rectangle 75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67" name="Rectangle 76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68" name="Rectangle 76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69" name="Rectangle 76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70" name="Rectangle 76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71" name="Rectangle 76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01" name="Group 765"/>
          <p:cNvGrpSpPr>
            <a:grpSpLocks/>
          </p:cNvGrpSpPr>
          <p:nvPr/>
        </p:nvGrpSpPr>
        <p:grpSpPr bwMode="auto">
          <a:xfrm>
            <a:off x="3333750" y="4535488"/>
            <a:ext cx="1474788" cy="1463675"/>
            <a:chOff x="262" y="1078"/>
            <a:chExt cx="929" cy="922"/>
          </a:xfrm>
        </p:grpSpPr>
        <p:sp>
          <p:nvSpPr>
            <p:cNvPr id="70354" name="Rectangle 76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55" name="Rectangle 76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56" name="Rectangle 76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57" name="Rectangle 76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58" name="Rectangle 77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59" name="Rectangle 77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60" name="Rectangle 77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61" name="Rectangle 77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62" name="Rectangle 77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02" name="Group 775"/>
          <p:cNvGrpSpPr>
            <a:grpSpLocks/>
          </p:cNvGrpSpPr>
          <p:nvPr/>
        </p:nvGrpSpPr>
        <p:grpSpPr bwMode="auto">
          <a:xfrm>
            <a:off x="1397000" y="4535488"/>
            <a:ext cx="1474788" cy="1463675"/>
            <a:chOff x="262" y="1078"/>
            <a:chExt cx="929" cy="922"/>
          </a:xfrm>
        </p:grpSpPr>
        <p:sp>
          <p:nvSpPr>
            <p:cNvPr id="70345" name="Rectangle 776"/>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46" name="Rectangle 777"/>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47" name="Rectangle 778"/>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48" name="Rectangle 779"/>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49" name="Rectangle 780"/>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50" name="Rectangle 781"/>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51" name="Rectangle 782"/>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52" name="Rectangle 783"/>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53" name="Rectangle 784"/>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sp>
        <p:nvSpPr>
          <p:cNvPr id="69703" name="Text Box 785"/>
          <p:cNvSpPr txBox="1">
            <a:spLocks noChangeArrowheads="1"/>
          </p:cNvSpPr>
          <p:nvPr/>
        </p:nvSpPr>
        <p:spPr bwMode="auto">
          <a:xfrm>
            <a:off x="1511300" y="1249363"/>
            <a:ext cx="1670050" cy="366712"/>
          </a:xfrm>
          <a:prstGeom prst="rect">
            <a:avLst/>
          </a:prstGeom>
          <a:noFill/>
          <a:ln w="12700">
            <a:noFill/>
            <a:miter lim="800000"/>
            <a:headEnd/>
            <a:tailEnd/>
          </a:ln>
        </p:spPr>
        <p:txBody>
          <a:bodyPr wrap="none">
            <a:spAutoFit/>
          </a:bodyPr>
          <a:lstStyle/>
          <a:p>
            <a:r>
              <a:rPr lang="en-IE"/>
              <a:t>Original Image</a:t>
            </a:r>
            <a:endParaRPr lang="en-US"/>
          </a:p>
        </p:txBody>
      </p:sp>
      <p:grpSp>
        <p:nvGrpSpPr>
          <p:cNvPr id="69704" name="Group 786"/>
          <p:cNvGrpSpPr>
            <a:grpSpLocks/>
          </p:cNvGrpSpPr>
          <p:nvPr/>
        </p:nvGrpSpPr>
        <p:grpSpPr bwMode="auto">
          <a:xfrm>
            <a:off x="4305300" y="1582738"/>
            <a:ext cx="1474788" cy="1463675"/>
            <a:chOff x="262" y="1078"/>
            <a:chExt cx="929" cy="922"/>
          </a:xfrm>
        </p:grpSpPr>
        <p:sp>
          <p:nvSpPr>
            <p:cNvPr id="70336" name="Rectangle 78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37" name="Rectangle 78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38" name="Rectangle 78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39" name="Rectangle 79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40" name="Rectangle 79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41" name="Rectangle 79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42" name="Rectangle 79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43" name="Rectangle 79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44" name="Rectangle 79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05" name="Group 796"/>
          <p:cNvGrpSpPr>
            <a:grpSpLocks/>
          </p:cNvGrpSpPr>
          <p:nvPr/>
        </p:nvGrpSpPr>
        <p:grpSpPr bwMode="auto">
          <a:xfrm>
            <a:off x="4792663" y="1582738"/>
            <a:ext cx="1474787" cy="1463675"/>
            <a:chOff x="262" y="1078"/>
            <a:chExt cx="929" cy="922"/>
          </a:xfrm>
        </p:grpSpPr>
        <p:sp>
          <p:nvSpPr>
            <p:cNvPr id="70327" name="Rectangle 79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28" name="Rectangle 79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29" name="Rectangle 79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30" name="Rectangle 80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31" name="Rectangle 80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32" name="Rectangle 80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33" name="Rectangle 80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34" name="Rectangle 80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35" name="Rectangle 80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06" name="Group 806"/>
          <p:cNvGrpSpPr>
            <a:grpSpLocks/>
          </p:cNvGrpSpPr>
          <p:nvPr/>
        </p:nvGrpSpPr>
        <p:grpSpPr bwMode="auto">
          <a:xfrm>
            <a:off x="5289550" y="1582738"/>
            <a:ext cx="1474788" cy="1463675"/>
            <a:chOff x="262" y="1078"/>
            <a:chExt cx="929" cy="922"/>
          </a:xfrm>
        </p:grpSpPr>
        <p:sp>
          <p:nvSpPr>
            <p:cNvPr id="70318" name="Rectangle 80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19" name="Rectangle 80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20" name="Rectangle 80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21" name="Rectangle 81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22" name="Rectangle 81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23" name="Rectangle 81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24" name="Rectangle 81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25" name="Rectangle 81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26" name="Rectangle 81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07" name="Group 816"/>
          <p:cNvGrpSpPr>
            <a:grpSpLocks/>
          </p:cNvGrpSpPr>
          <p:nvPr/>
        </p:nvGrpSpPr>
        <p:grpSpPr bwMode="auto">
          <a:xfrm>
            <a:off x="6261100" y="1582738"/>
            <a:ext cx="1474788" cy="1463675"/>
            <a:chOff x="262" y="1078"/>
            <a:chExt cx="929" cy="922"/>
          </a:xfrm>
        </p:grpSpPr>
        <p:sp>
          <p:nvSpPr>
            <p:cNvPr id="70309" name="Rectangle 81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10" name="Rectangle 81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11" name="Rectangle 81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12" name="Rectangle 82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13" name="Rectangle 82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14" name="Rectangle 82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15" name="Rectangle 82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16" name="Rectangle 82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17" name="Rectangle 82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08" name="Group 826"/>
          <p:cNvGrpSpPr>
            <a:grpSpLocks/>
          </p:cNvGrpSpPr>
          <p:nvPr/>
        </p:nvGrpSpPr>
        <p:grpSpPr bwMode="auto">
          <a:xfrm>
            <a:off x="6753225" y="1582738"/>
            <a:ext cx="1474788" cy="1463675"/>
            <a:chOff x="262" y="1078"/>
            <a:chExt cx="929" cy="922"/>
          </a:xfrm>
        </p:grpSpPr>
        <p:sp>
          <p:nvSpPr>
            <p:cNvPr id="70300" name="Rectangle 82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01" name="Rectangle 82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02" name="Rectangle 82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03" name="Rectangle 83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04" name="Rectangle 83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05" name="Rectangle 83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06" name="Rectangle 83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307" name="Rectangle 83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308" name="Rectangle 83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09" name="Group 836"/>
          <p:cNvGrpSpPr>
            <a:grpSpLocks/>
          </p:cNvGrpSpPr>
          <p:nvPr/>
        </p:nvGrpSpPr>
        <p:grpSpPr bwMode="auto">
          <a:xfrm>
            <a:off x="7231063" y="1582738"/>
            <a:ext cx="1474787" cy="1463675"/>
            <a:chOff x="262" y="1078"/>
            <a:chExt cx="929" cy="922"/>
          </a:xfrm>
        </p:grpSpPr>
        <p:sp>
          <p:nvSpPr>
            <p:cNvPr id="70291" name="Rectangle 83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92" name="Rectangle 83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93" name="Rectangle 83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94" name="Rectangle 84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95" name="Rectangle 84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96" name="Rectangle 84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97" name="Rectangle 84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98" name="Rectangle 84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99" name="Rectangle 84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10" name="Group 846"/>
          <p:cNvGrpSpPr>
            <a:grpSpLocks/>
          </p:cNvGrpSpPr>
          <p:nvPr/>
        </p:nvGrpSpPr>
        <p:grpSpPr bwMode="auto">
          <a:xfrm>
            <a:off x="7723188" y="1582738"/>
            <a:ext cx="1474787" cy="1463675"/>
            <a:chOff x="262" y="1078"/>
            <a:chExt cx="929" cy="922"/>
          </a:xfrm>
        </p:grpSpPr>
        <p:sp>
          <p:nvSpPr>
            <p:cNvPr id="70282" name="Rectangle 84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83" name="Rectangle 84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84" name="Rectangle 84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85" name="Rectangle 85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86" name="Rectangle 85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87" name="Rectangle 85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88" name="Rectangle 85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89" name="Rectangle 85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90" name="Rectangle 85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11" name="Group 856"/>
          <p:cNvGrpSpPr>
            <a:grpSpLocks/>
          </p:cNvGrpSpPr>
          <p:nvPr/>
        </p:nvGrpSpPr>
        <p:grpSpPr bwMode="auto">
          <a:xfrm>
            <a:off x="5786438" y="1582738"/>
            <a:ext cx="1474787" cy="1463675"/>
            <a:chOff x="262" y="1078"/>
            <a:chExt cx="929" cy="922"/>
          </a:xfrm>
        </p:grpSpPr>
        <p:sp>
          <p:nvSpPr>
            <p:cNvPr id="70273" name="Rectangle 85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74" name="Rectangle 85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75" name="Rectangle 85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76" name="Rectangle 86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77" name="Rectangle 86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78" name="Rectangle 86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79" name="Rectangle 86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80" name="Rectangle 86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81" name="Rectangle 86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12" name="Group 866"/>
          <p:cNvGrpSpPr>
            <a:grpSpLocks/>
          </p:cNvGrpSpPr>
          <p:nvPr/>
        </p:nvGrpSpPr>
        <p:grpSpPr bwMode="auto">
          <a:xfrm>
            <a:off x="4305300" y="1087438"/>
            <a:ext cx="1474788" cy="1463675"/>
            <a:chOff x="262" y="1078"/>
            <a:chExt cx="929" cy="922"/>
          </a:xfrm>
        </p:grpSpPr>
        <p:sp>
          <p:nvSpPr>
            <p:cNvPr id="70264" name="Rectangle 86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65" name="Rectangle 86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66" name="Rectangle 86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67" name="Rectangle 87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68" name="Rectangle 87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69" name="Rectangle 87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70" name="Rectangle 87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71" name="Rectangle 87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72" name="Rectangle 87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13" name="Group 876"/>
          <p:cNvGrpSpPr>
            <a:grpSpLocks/>
          </p:cNvGrpSpPr>
          <p:nvPr/>
        </p:nvGrpSpPr>
        <p:grpSpPr bwMode="auto">
          <a:xfrm>
            <a:off x="4792663" y="1087438"/>
            <a:ext cx="1474787" cy="1463675"/>
            <a:chOff x="262" y="1078"/>
            <a:chExt cx="929" cy="922"/>
          </a:xfrm>
        </p:grpSpPr>
        <p:sp>
          <p:nvSpPr>
            <p:cNvPr id="70255" name="Rectangle 87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56" name="Rectangle 87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57" name="Rectangle 87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58" name="Rectangle 88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59" name="Rectangle 88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60" name="Rectangle 88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61" name="Rectangle 88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62" name="Rectangle 88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63" name="Rectangle 88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14" name="Group 886"/>
          <p:cNvGrpSpPr>
            <a:grpSpLocks/>
          </p:cNvGrpSpPr>
          <p:nvPr/>
        </p:nvGrpSpPr>
        <p:grpSpPr bwMode="auto">
          <a:xfrm>
            <a:off x="5289550" y="1087438"/>
            <a:ext cx="1474788" cy="1463675"/>
            <a:chOff x="262" y="1078"/>
            <a:chExt cx="929" cy="922"/>
          </a:xfrm>
        </p:grpSpPr>
        <p:sp>
          <p:nvSpPr>
            <p:cNvPr id="70246" name="Rectangle 88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47" name="Rectangle 88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48" name="Rectangle 88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49" name="Rectangle 89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50" name="Rectangle 89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51" name="Rectangle 89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52" name="Rectangle 89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53" name="Rectangle 89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54" name="Rectangle 89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15" name="Group 896"/>
          <p:cNvGrpSpPr>
            <a:grpSpLocks/>
          </p:cNvGrpSpPr>
          <p:nvPr/>
        </p:nvGrpSpPr>
        <p:grpSpPr bwMode="auto">
          <a:xfrm>
            <a:off x="6261100" y="1087438"/>
            <a:ext cx="1474788" cy="1463675"/>
            <a:chOff x="262" y="1078"/>
            <a:chExt cx="929" cy="922"/>
          </a:xfrm>
        </p:grpSpPr>
        <p:sp>
          <p:nvSpPr>
            <p:cNvPr id="70237" name="Rectangle 89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38" name="Rectangle 89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39" name="Rectangle 89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40" name="Rectangle 90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41" name="Rectangle 90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42" name="Rectangle 90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43" name="Rectangle 90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44" name="Rectangle 90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45" name="Rectangle 90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16" name="Group 906"/>
          <p:cNvGrpSpPr>
            <a:grpSpLocks/>
          </p:cNvGrpSpPr>
          <p:nvPr/>
        </p:nvGrpSpPr>
        <p:grpSpPr bwMode="auto">
          <a:xfrm>
            <a:off x="6753225" y="1087438"/>
            <a:ext cx="1474788" cy="1463675"/>
            <a:chOff x="262" y="1078"/>
            <a:chExt cx="929" cy="922"/>
          </a:xfrm>
        </p:grpSpPr>
        <p:sp>
          <p:nvSpPr>
            <p:cNvPr id="70228" name="Rectangle 90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29" name="Rectangle 90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30" name="Rectangle 90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31" name="Rectangle 91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32" name="Rectangle 91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33" name="Rectangle 91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34" name="Rectangle 91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35" name="Rectangle 91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36" name="Rectangle 91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17" name="Group 916"/>
          <p:cNvGrpSpPr>
            <a:grpSpLocks/>
          </p:cNvGrpSpPr>
          <p:nvPr/>
        </p:nvGrpSpPr>
        <p:grpSpPr bwMode="auto">
          <a:xfrm>
            <a:off x="7231063" y="1087438"/>
            <a:ext cx="1474787" cy="1463675"/>
            <a:chOff x="262" y="1078"/>
            <a:chExt cx="929" cy="922"/>
          </a:xfrm>
        </p:grpSpPr>
        <p:sp>
          <p:nvSpPr>
            <p:cNvPr id="70219" name="Rectangle 91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20" name="Rectangle 91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21" name="Rectangle 91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22" name="Rectangle 92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23" name="Rectangle 92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24" name="Rectangle 92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25" name="Rectangle 92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26" name="Rectangle 92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27" name="Rectangle 92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18" name="Group 926"/>
          <p:cNvGrpSpPr>
            <a:grpSpLocks/>
          </p:cNvGrpSpPr>
          <p:nvPr/>
        </p:nvGrpSpPr>
        <p:grpSpPr bwMode="auto">
          <a:xfrm>
            <a:off x="7723188" y="1087438"/>
            <a:ext cx="1474787" cy="1463675"/>
            <a:chOff x="262" y="1078"/>
            <a:chExt cx="929" cy="922"/>
          </a:xfrm>
        </p:grpSpPr>
        <p:sp>
          <p:nvSpPr>
            <p:cNvPr id="70210" name="Rectangle 92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11" name="Rectangle 92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12" name="Rectangle 92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13" name="Rectangle 93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14" name="Rectangle 93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15" name="Rectangle 93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16" name="Rectangle 93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17" name="Rectangle 93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18" name="Rectangle 93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19" name="Group 936"/>
          <p:cNvGrpSpPr>
            <a:grpSpLocks/>
          </p:cNvGrpSpPr>
          <p:nvPr/>
        </p:nvGrpSpPr>
        <p:grpSpPr bwMode="auto">
          <a:xfrm>
            <a:off x="5786438" y="1087438"/>
            <a:ext cx="1474787" cy="1463675"/>
            <a:chOff x="262" y="1078"/>
            <a:chExt cx="929" cy="922"/>
          </a:xfrm>
        </p:grpSpPr>
        <p:sp>
          <p:nvSpPr>
            <p:cNvPr id="70201" name="Rectangle 93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02" name="Rectangle 93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03" name="Rectangle 93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04" name="Rectangle 94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05" name="Rectangle 94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06" name="Rectangle 94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07" name="Rectangle 94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208" name="Rectangle 94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09" name="Rectangle 94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20" name="Group 946"/>
          <p:cNvGrpSpPr>
            <a:grpSpLocks/>
          </p:cNvGrpSpPr>
          <p:nvPr/>
        </p:nvGrpSpPr>
        <p:grpSpPr bwMode="auto">
          <a:xfrm>
            <a:off x="4305300" y="2081213"/>
            <a:ext cx="1474788" cy="1463675"/>
            <a:chOff x="262" y="1078"/>
            <a:chExt cx="929" cy="922"/>
          </a:xfrm>
        </p:grpSpPr>
        <p:sp>
          <p:nvSpPr>
            <p:cNvPr id="70192" name="Rectangle 94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93" name="Rectangle 94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94" name="Rectangle 94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95" name="Rectangle 95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96" name="Rectangle 95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97" name="Rectangle 95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98" name="Rectangle 95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99" name="Rectangle 95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200" name="Rectangle 95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21" name="Group 956"/>
          <p:cNvGrpSpPr>
            <a:grpSpLocks/>
          </p:cNvGrpSpPr>
          <p:nvPr/>
        </p:nvGrpSpPr>
        <p:grpSpPr bwMode="auto">
          <a:xfrm>
            <a:off x="4792663" y="2081213"/>
            <a:ext cx="1474787" cy="1463675"/>
            <a:chOff x="262" y="1078"/>
            <a:chExt cx="929" cy="922"/>
          </a:xfrm>
        </p:grpSpPr>
        <p:sp>
          <p:nvSpPr>
            <p:cNvPr id="70183" name="Rectangle 95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84" name="Rectangle 95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85" name="Rectangle 95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86" name="Rectangle 96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87" name="Rectangle 96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88" name="Rectangle 96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89" name="Rectangle 96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90" name="Rectangle 96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91" name="Rectangle 96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22" name="Group 966"/>
          <p:cNvGrpSpPr>
            <a:grpSpLocks/>
          </p:cNvGrpSpPr>
          <p:nvPr/>
        </p:nvGrpSpPr>
        <p:grpSpPr bwMode="auto">
          <a:xfrm>
            <a:off x="5289550" y="2081213"/>
            <a:ext cx="1474788" cy="1463675"/>
            <a:chOff x="262" y="1078"/>
            <a:chExt cx="929" cy="922"/>
          </a:xfrm>
        </p:grpSpPr>
        <p:sp>
          <p:nvSpPr>
            <p:cNvPr id="70174" name="Rectangle 96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75" name="Rectangle 96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76" name="Rectangle 96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77" name="Rectangle 97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78" name="Rectangle 97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79" name="Rectangle 97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80" name="Rectangle 97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81" name="Rectangle 97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82" name="Rectangle 97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23" name="Group 976"/>
          <p:cNvGrpSpPr>
            <a:grpSpLocks/>
          </p:cNvGrpSpPr>
          <p:nvPr/>
        </p:nvGrpSpPr>
        <p:grpSpPr bwMode="auto">
          <a:xfrm>
            <a:off x="6261100" y="2081213"/>
            <a:ext cx="1474788" cy="1463675"/>
            <a:chOff x="262" y="1078"/>
            <a:chExt cx="929" cy="922"/>
          </a:xfrm>
        </p:grpSpPr>
        <p:sp>
          <p:nvSpPr>
            <p:cNvPr id="70165" name="Rectangle 97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66" name="Rectangle 97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67" name="Rectangle 97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68" name="Rectangle 98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69" name="Rectangle 98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70" name="Rectangle 98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71" name="Rectangle 98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72" name="Rectangle 98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73" name="Rectangle 98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24" name="Group 986"/>
          <p:cNvGrpSpPr>
            <a:grpSpLocks/>
          </p:cNvGrpSpPr>
          <p:nvPr/>
        </p:nvGrpSpPr>
        <p:grpSpPr bwMode="auto">
          <a:xfrm>
            <a:off x="6753225" y="2081213"/>
            <a:ext cx="1474788" cy="1463675"/>
            <a:chOff x="262" y="1078"/>
            <a:chExt cx="929" cy="922"/>
          </a:xfrm>
        </p:grpSpPr>
        <p:sp>
          <p:nvSpPr>
            <p:cNvPr id="70156" name="Rectangle 98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57" name="Rectangle 98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58" name="Rectangle 98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59" name="Rectangle 99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60" name="Rectangle 99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61" name="Rectangle 99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62" name="Rectangle 99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63" name="Rectangle 99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64" name="Rectangle 99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25" name="Group 996"/>
          <p:cNvGrpSpPr>
            <a:grpSpLocks/>
          </p:cNvGrpSpPr>
          <p:nvPr/>
        </p:nvGrpSpPr>
        <p:grpSpPr bwMode="auto">
          <a:xfrm>
            <a:off x="7231063" y="2081213"/>
            <a:ext cx="1474787" cy="1463675"/>
            <a:chOff x="262" y="1078"/>
            <a:chExt cx="929" cy="922"/>
          </a:xfrm>
        </p:grpSpPr>
        <p:sp>
          <p:nvSpPr>
            <p:cNvPr id="70147" name="Rectangle 99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48" name="Rectangle 99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49" name="Rectangle 99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50" name="Rectangle 100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51" name="Rectangle 100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52" name="Rectangle 100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53" name="Rectangle 100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54" name="Rectangle 100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55" name="Rectangle 100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26" name="Group 1006"/>
          <p:cNvGrpSpPr>
            <a:grpSpLocks/>
          </p:cNvGrpSpPr>
          <p:nvPr/>
        </p:nvGrpSpPr>
        <p:grpSpPr bwMode="auto">
          <a:xfrm>
            <a:off x="7723188" y="2081213"/>
            <a:ext cx="1474787" cy="1463675"/>
            <a:chOff x="262" y="1078"/>
            <a:chExt cx="929" cy="922"/>
          </a:xfrm>
        </p:grpSpPr>
        <p:sp>
          <p:nvSpPr>
            <p:cNvPr id="70138" name="Rectangle 100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39" name="Rectangle 100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40" name="Rectangle 100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41" name="Rectangle 101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42" name="Rectangle 101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43" name="Rectangle 101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44" name="Rectangle 101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45" name="Rectangle 101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46" name="Rectangle 101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27" name="Group 1016"/>
          <p:cNvGrpSpPr>
            <a:grpSpLocks/>
          </p:cNvGrpSpPr>
          <p:nvPr/>
        </p:nvGrpSpPr>
        <p:grpSpPr bwMode="auto">
          <a:xfrm>
            <a:off x="5786438" y="2081213"/>
            <a:ext cx="1474787" cy="1463675"/>
            <a:chOff x="262" y="1078"/>
            <a:chExt cx="929" cy="922"/>
          </a:xfrm>
        </p:grpSpPr>
        <p:sp>
          <p:nvSpPr>
            <p:cNvPr id="70129" name="Rectangle 101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30" name="Rectangle 101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31" name="Rectangle 101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32" name="Rectangle 102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33" name="Rectangle 102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34" name="Rectangle 102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35" name="Rectangle 102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36" name="Rectangle 102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37" name="Rectangle 102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60" name="Group 1026"/>
          <p:cNvGrpSpPr>
            <a:grpSpLocks/>
          </p:cNvGrpSpPr>
          <p:nvPr/>
        </p:nvGrpSpPr>
        <p:grpSpPr bwMode="auto">
          <a:xfrm>
            <a:off x="4305300" y="2563813"/>
            <a:ext cx="1474788" cy="1463675"/>
            <a:chOff x="262" y="1078"/>
            <a:chExt cx="929" cy="922"/>
          </a:xfrm>
        </p:grpSpPr>
        <p:sp>
          <p:nvSpPr>
            <p:cNvPr id="70120" name="Rectangle 102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21" name="Rectangle 102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22" name="Rectangle 102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23" name="Rectangle 103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24" name="Rectangle 103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25" name="Rectangle 103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26" name="Rectangle 103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27" name="Rectangle 103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28" name="Rectangle 103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61" name="Group 1036"/>
          <p:cNvGrpSpPr>
            <a:grpSpLocks/>
          </p:cNvGrpSpPr>
          <p:nvPr/>
        </p:nvGrpSpPr>
        <p:grpSpPr bwMode="auto">
          <a:xfrm>
            <a:off x="4792663" y="2563813"/>
            <a:ext cx="1474787" cy="1463675"/>
            <a:chOff x="262" y="1078"/>
            <a:chExt cx="929" cy="922"/>
          </a:xfrm>
        </p:grpSpPr>
        <p:sp>
          <p:nvSpPr>
            <p:cNvPr id="70111" name="Rectangle 103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12" name="Rectangle 103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13" name="Rectangle 103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14" name="Rectangle 104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15" name="Rectangle 104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16" name="Rectangle 104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17" name="Rectangle 104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18" name="Rectangle 104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19" name="Rectangle 104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62" name="Group 1046"/>
          <p:cNvGrpSpPr>
            <a:grpSpLocks/>
          </p:cNvGrpSpPr>
          <p:nvPr/>
        </p:nvGrpSpPr>
        <p:grpSpPr bwMode="auto">
          <a:xfrm>
            <a:off x="5289550" y="2563813"/>
            <a:ext cx="1474788" cy="1463675"/>
            <a:chOff x="262" y="1078"/>
            <a:chExt cx="929" cy="922"/>
          </a:xfrm>
        </p:grpSpPr>
        <p:sp>
          <p:nvSpPr>
            <p:cNvPr id="70102" name="Rectangle 104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03" name="Rectangle 104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04" name="Rectangle 104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05" name="Rectangle 105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06" name="Rectangle 105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07" name="Rectangle 105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08" name="Rectangle 105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09" name="Rectangle 105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10" name="Rectangle 105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63" name="Group 1056"/>
          <p:cNvGrpSpPr>
            <a:grpSpLocks/>
          </p:cNvGrpSpPr>
          <p:nvPr/>
        </p:nvGrpSpPr>
        <p:grpSpPr bwMode="auto">
          <a:xfrm>
            <a:off x="6261100" y="2563813"/>
            <a:ext cx="1474788" cy="1463675"/>
            <a:chOff x="262" y="1078"/>
            <a:chExt cx="929" cy="922"/>
          </a:xfrm>
        </p:grpSpPr>
        <p:sp>
          <p:nvSpPr>
            <p:cNvPr id="70093" name="Rectangle 105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94" name="Rectangle 105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95" name="Rectangle 105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96" name="Rectangle 106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97" name="Rectangle 106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98" name="Rectangle 106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99" name="Rectangle 106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100" name="Rectangle 106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101" name="Rectangle 106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64" name="Group 1066"/>
          <p:cNvGrpSpPr>
            <a:grpSpLocks/>
          </p:cNvGrpSpPr>
          <p:nvPr/>
        </p:nvGrpSpPr>
        <p:grpSpPr bwMode="auto">
          <a:xfrm>
            <a:off x="6753225" y="2563813"/>
            <a:ext cx="1474788" cy="1463675"/>
            <a:chOff x="262" y="1078"/>
            <a:chExt cx="929" cy="922"/>
          </a:xfrm>
        </p:grpSpPr>
        <p:sp>
          <p:nvSpPr>
            <p:cNvPr id="70084" name="Rectangle 106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85" name="Rectangle 106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86" name="Rectangle 106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87" name="Rectangle 107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88" name="Rectangle 107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89" name="Rectangle 107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90" name="Rectangle 107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91" name="Rectangle 107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92" name="Rectangle 107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65" name="Group 1076"/>
          <p:cNvGrpSpPr>
            <a:grpSpLocks/>
          </p:cNvGrpSpPr>
          <p:nvPr/>
        </p:nvGrpSpPr>
        <p:grpSpPr bwMode="auto">
          <a:xfrm>
            <a:off x="7231063" y="2563813"/>
            <a:ext cx="1474787" cy="1463675"/>
            <a:chOff x="262" y="1078"/>
            <a:chExt cx="929" cy="922"/>
          </a:xfrm>
        </p:grpSpPr>
        <p:sp>
          <p:nvSpPr>
            <p:cNvPr id="70075" name="Rectangle 107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76" name="Rectangle 107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77" name="Rectangle 107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78" name="Rectangle 108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79" name="Rectangle 108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80" name="Rectangle 108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81" name="Rectangle 108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82" name="Rectangle 108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83" name="Rectangle 108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66" name="Group 1086"/>
          <p:cNvGrpSpPr>
            <a:grpSpLocks/>
          </p:cNvGrpSpPr>
          <p:nvPr/>
        </p:nvGrpSpPr>
        <p:grpSpPr bwMode="auto">
          <a:xfrm>
            <a:off x="7723188" y="2563813"/>
            <a:ext cx="1474787" cy="1463675"/>
            <a:chOff x="262" y="1078"/>
            <a:chExt cx="929" cy="922"/>
          </a:xfrm>
        </p:grpSpPr>
        <p:sp>
          <p:nvSpPr>
            <p:cNvPr id="70066" name="Rectangle 108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67" name="Rectangle 108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68" name="Rectangle 108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69" name="Rectangle 109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70" name="Rectangle 109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71" name="Rectangle 109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72" name="Rectangle 109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73" name="Rectangle 109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74" name="Rectangle 109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69767" name="Group 1096"/>
          <p:cNvGrpSpPr>
            <a:grpSpLocks/>
          </p:cNvGrpSpPr>
          <p:nvPr/>
        </p:nvGrpSpPr>
        <p:grpSpPr bwMode="auto">
          <a:xfrm>
            <a:off x="5786438" y="2563813"/>
            <a:ext cx="1474787" cy="1463675"/>
            <a:chOff x="262" y="1078"/>
            <a:chExt cx="929" cy="922"/>
          </a:xfrm>
        </p:grpSpPr>
        <p:sp>
          <p:nvSpPr>
            <p:cNvPr id="70057" name="Rectangle 109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58" name="Rectangle 109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59" name="Rectangle 109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60" name="Rectangle 110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61" name="Rectangle 110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62" name="Rectangle 110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63" name="Rectangle 110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64" name="Rectangle 110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65" name="Rectangle 110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0994" name="Group 1106"/>
          <p:cNvGrpSpPr>
            <a:grpSpLocks/>
          </p:cNvGrpSpPr>
          <p:nvPr/>
        </p:nvGrpSpPr>
        <p:grpSpPr bwMode="auto">
          <a:xfrm>
            <a:off x="4306888" y="3051175"/>
            <a:ext cx="1474787" cy="1463675"/>
            <a:chOff x="262" y="1078"/>
            <a:chExt cx="929" cy="922"/>
          </a:xfrm>
        </p:grpSpPr>
        <p:sp>
          <p:nvSpPr>
            <p:cNvPr id="70048" name="Rectangle 110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49" name="Rectangle 110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50" name="Rectangle 110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51" name="Rectangle 111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52" name="Rectangle 111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53" name="Rectangle 111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54" name="Rectangle 111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55" name="Rectangle 111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56" name="Rectangle 111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0995" name="Group 1116"/>
          <p:cNvGrpSpPr>
            <a:grpSpLocks/>
          </p:cNvGrpSpPr>
          <p:nvPr/>
        </p:nvGrpSpPr>
        <p:grpSpPr bwMode="auto">
          <a:xfrm>
            <a:off x="4794250" y="3051175"/>
            <a:ext cx="1474788" cy="1463675"/>
            <a:chOff x="262" y="1078"/>
            <a:chExt cx="929" cy="922"/>
          </a:xfrm>
        </p:grpSpPr>
        <p:sp>
          <p:nvSpPr>
            <p:cNvPr id="70039" name="Rectangle 111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40" name="Rectangle 111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41" name="Rectangle 111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42" name="Rectangle 112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43" name="Rectangle 112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44" name="Rectangle 112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45" name="Rectangle 112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46" name="Rectangle 112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47" name="Rectangle 112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0996" name="Group 1126"/>
          <p:cNvGrpSpPr>
            <a:grpSpLocks/>
          </p:cNvGrpSpPr>
          <p:nvPr/>
        </p:nvGrpSpPr>
        <p:grpSpPr bwMode="auto">
          <a:xfrm>
            <a:off x="5291138" y="3051175"/>
            <a:ext cx="1474787" cy="1463675"/>
            <a:chOff x="262" y="1078"/>
            <a:chExt cx="929" cy="922"/>
          </a:xfrm>
        </p:grpSpPr>
        <p:sp>
          <p:nvSpPr>
            <p:cNvPr id="70030" name="Rectangle 112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31" name="Rectangle 112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32" name="Rectangle 112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33" name="Rectangle 113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34" name="Rectangle 113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35" name="Rectangle 113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36" name="Rectangle 113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37" name="Rectangle 113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38" name="Rectangle 113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0997" name="Group 1136"/>
          <p:cNvGrpSpPr>
            <a:grpSpLocks/>
          </p:cNvGrpSpPr>
          <p:nvPr/>
        </p:nvGrpSpPr>
        <p:grpSpPr bwMode="auto">
          <a:xfrm>
            <a:off x="6262688" y="3051175"/>
            <a:ext cx="1474787" cy="1463675"/>
            <a:chOff x="262" y="1078"/>
            <a:chExt cx="929" cy="922"/>
          </a:xfrm>
        </p:grpSpPr>
        <p:sp>
          <p:nvSpPr>
            <p:cNvPr id="70021" name="Rectangle 113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22" name="Rectangle 113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23" name="Rectangle 113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24" name="Rectangle 114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25" name="Rectangle 114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26" name="Rectangle 114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27" name="Rectangle 114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28" name="Rectangle 114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29" name="Rectangle 114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0998" name="Group 1146"/>
          <p:cNvGrpSpPr>
            <a:grpSpLocks/>
          </p:cNvGrpSpPr>
          <p:nvPr/>
        </p:nvGrpSpPr>
        <p:grpSpPr bwMode="auto">
          <a:xfrm>
            <a:off x="6754813" y="3051175"/>
            <a:ext cx="1474787" cy="1463675"/>
            <a:chOff x="262" y="1078"/>
            <a:chExt cx="929" cy="922"/>
          </a:xfrm>
        </p:grpSpPr>
        <p:sp>
          <p:nvSpPr>
            <p:cNvPr id="70012" name="Rectangle 114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13" name="Rectangle 114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14" name="Rectangle 114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15" name="Rectangle 115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16" name="Rectangle 115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17" name="Rectangle 115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18" name="Rectangle 115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19" name="Rectangle 115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20" name="Rectangle 115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0999" name="Group 1156"/>
          <p:cNvGrpSpPr>
            <a:grpSpLocks/>
          </p:cNvGrpSpPr>
          <p:nvPr/>
        </p:nvGrpSpPr>
        <p:grpSpPr bwMode="auto">
          <a:xfrm>
            <a:off x="7232650" y="3051175"/>
            <a:ext cx="1474788" cy="1463675"/>
            <a:chOff x="262" y="1078"/>
            <a:chExt cx="929" cy="922"/>
          </a:xfrm>
        </p:grpSpPr>
        <p:sp>
          <p:nvSpPr>
            <p:cNvPr id="70003" name="Rectangle 115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04" name="Rectangle 115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05" name="Rectangle 115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06" name="Rectangle 116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07" name="Rectangle 116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08" name="Rectangle 116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09" name="Rectangle 116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10" name="Rectangle 116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11" name="Rectangle 116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00" name="Group 1166"/>
          <p:cNvGrpSpPr>
            <a:grpSpLocks/>
          </p:cNvGrpSpPr>
          <p:nvPr/>
        </p:nvGrpSpPr>
        <p:grpSpPr bwMode="auto">
          <a:xfrm>
            <a:off x="7724775" y="3051175"/>
            <a:ext cx="1474788" cy="1463675"/>
            <a:chOff x="262" y="1078"/>
            <a:chExt cx="929" cy="922"/>
          </a:xfrm>
        </p:grpSpPr>
        <p:sp>
          <p:nvSpPr>
            <p:cNvPr id="69994" name="Rectangle 116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95" name="Rectangle 116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96" name="Rectangle 116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97" name="Rectangle 117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98" name="Rectangle 117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99" name="Rectangle 117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00" name="Rectangle 117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70001" name="Rectangle 117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70002" name="Rectangle 117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01" name="Group 1176"/>
          <p:cNvGrpSpPr>
            <a:grpSpLocks/>
          </p:cNvGrpSpPr>
          <p:nvPr/>
        </p:nvGrpSpPr>
        <p:grpSpPr bwMode="auto">
          <a:xfrm>
            <a:off x="5788025" y="3051175"/>
            <a:ext cx="1474788" cy="1463675"/>
            <a:chOff x="262" y="1078"/>
            <a:chExt cx="929" cy="922"/>
          </a:xfrm>
        </p:grpSpPr>
        <p:sp>
          <p:nvSpPr>
            <p:cNvPr id="69985" name="Rectangle 117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86" name="Rectangle 117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87" name="Rectangle 117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88" name="Rectangle 118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89" name="Rectangle 118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90" name="Rectangle 118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91" name="Rectangle 118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92" name="Rectangle 118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93" name="Rectangle 118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02" name="Group 1186"/>
          <p:cNvGrpSpPr>
            <a:grpSpLocks/>
          </p:cNvGrpSpPr>
          <p:nvPr/>
        </p:nvGrpSpPr>
        <p:grpSpPr bwMode="auto">
          <a:xfrm>
            <a:off x="4305300" y="3548063"/>
            <a:ext cx="1474788" cy="1463675"/>
            <a:chOff x="262" y="1078"/>
            <a:chExt cx="929" cy="922"/>
          </a:xfrm>
        </p:grpSpPr>
        <p:sp>
          <p:nvSpPr>
            <p:cNvPr id="69976" name="Rectangle 118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77" name="Rectangle 118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78" name="Rectangle 118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79" name="Rectangle 119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80" name="Rectangle 119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81" name="Rectangle 119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82" name="Rectangle 119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83" name="Rectangle 119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84" name="Rectangle 119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03" name="Group 1196"/>
          <p:cNvGrpSpPr>
            <a:grpSpLocks/>
          </p:cNvGrpSpPr>
          <p:nvPr/>
        </p:nvGrpSpPr>
        <p:grpSpPr bwMode="auto">
          <a:xfrm>
            <a:off x="4792663" y="3548063"/>
            <a:ext cx="1474787" cy="1463675"/>
            <a:chOff x="262" y="1078"/>
            <a:chExt cx="929" cy="922"/>
          </a:xfrm>
        </p:grpSpPr>
        <p:sp>
          <p:nvSpPr>
            <p:cNvPr id="69967" name="Rectangle 119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68" name="Rectangle 119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69" name="Rectangle 119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70" name="Rectangle 120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71" name="Rectangle 120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72" name="Rectangle 120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73" name="Rectangle 120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74" name="Rectangle 120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75" name="Rectangle 120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04" name="Group 1206"/>
          <p:cNvGrpSpPr>
            <a:grpSpLocks/>
          </p:cNvGrpSpPr>
          <p:nvPr/>
        </p:nvGrpSpPr>
        <p:grpSpPr bwMode="auto">
          <a:xfrm>
            <a:off x="5289550" y="3548063"/>
            <a:ext cx="1474788" cy="1463675"/>
            <a:chOff x="262" y="1078"/>
            <a:chExt cx="929" cy="922"/>
          </a:xfrm>
        </p:grpSpPr>
        <p:sp>
          <p:nvSpPr>
            <p:cNvPr id="69958" name="Rectangle 120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59" name="Rectangle 120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60" name="Rectangle 120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61" name="Rectangle 121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62" name="Rectangle 121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63" name="Rectangle 121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64" name="Rectangle 121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65" name="Rectangle 121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66" name="Rectangle 121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05" name="Group 1216"/>
          <p:cNvGrpSpPr>
            <a:grpSpLocks/>
          </p:cNvGrpSpPr>
          <p:nvPr/>
        </p:nvGrpSpPr>
        <p:grpSpPr bwMode="auto">
          <a:xfrm>
            <a:off x="6261100" y="3548063"/>
            <a:ext cx="1474788" cy="1463675"/>
            <a:chOff x="262" y="1078"/>
            <a:chExt cx="929" cy="922"/>
          </a:xfrm>
        </p:grpSpPr>
        <p:sp>
          <p:nvSpPr>
            <p:cNvPr id="69949" name="Rectangle 121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50" name="Rectangle 121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51" name="Rectangle 121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52" name="Rectangle 122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53" name="Rectangle 122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54" name="Rectangle 122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55" name="Rectangle 122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56" name="Rectangle 122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57" name="Rectangle 122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06" name="Group 1226"/>
          <p:cNvGrpSpPr>
            <a:grpSpLocks/>
          </p:cNvGrpSpPr>
          <p:nvPr/>
        </p:nvGrpSpPr>
        <p:grpSpPr bwMode="auto">
          <a:xfrm>
            <a:off x="6753225" y="3548063"/>
            <a:ext cx="1474788" cy="1463675"/>
            <a:chOff x="262" y="1078"/>
            <a:chExt cx="929" cy="922"/>
          </a:xfrm>
        </p:grpSpPr>
        <p:sp>
          <p:nvSpPr>
            <p:cNvPr id="69940" name="Rectangle 122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41" name="Rectangle 122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42" name="Rectangle 122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43" name="Rectangle 123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44" name="Rectangle 123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45" name="Rectangle 123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46" name="Rectangle 123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47" name="Rectangle 123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48" name="Rectangle 123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07" name="Group 1236"/>
          <p:cNvGrpSpPr>
            <a:grpSpLocks/>
          </p:cNvGrpSpPr>
          <p:nvPr/>
        </p:nvGrpSpPr>
        <p:grpSpPr bwMode="auto">
          <a:xfrm>
            <a:off x="7231063" y="3548063"/>
            <a:ext cx="1474787" cy="1463675"/>
            <a:chOff x="262" y="1078"/>
            <a:chExt cx="929" cy="922"/>
          </a:xfrm>
        </p:grpSpPr>
        <p:sp>
          <p:nvSpPr>
            <p:cNvPr id="69931" name="Rectangle 123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32" name="Rectangle 123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33" name="Rectangle 123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34" name="Rectangle 124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35" name="Rectangle 124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36" name="Rectangle 124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37" name="Rectangle 124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38" name="Rectangle 124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39" name="Rectangle 124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08" name="Group 1246"/>
          <p:cNvGrpSpPr>
            <a:grpSpLocks/>
          </p:cNvGrpSpPr>
          <p:nvPr/>
        </p:nvGrpSpPr>
        <p:grpSpPr bwMode="auto">
          <a:xfrm>
            <a:off x="7723188" y="3548063"/>
            <a:ext cx="1474787" cy="1463675"/>
            <a:chOff x="262" y="1078"/>
            <a:chExt cx="929" cy="922"/>
          </a:xfrm>
        </p:grpSpPr>
        <p:sp>
          <p:nvSpPr>
            <p:cNvPr id="69922" name="Rectangle 124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23" name="Rectangle 124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24" name="Rectangle 124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25" name="Rectangle 125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26" name="Rectangle 125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27" name="Rectangle 125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28" name="Rectangle 125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29" name="Rectangle 125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30" name="Rectangle 125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09" name="Group 1256"/>
          <p:cNvGrpSpPr>
            <a:grpSpLocks/>
          </p:cNvGrpSpPr>
          <p:nvPr/>
        </p:nvGrpSpPr>
        <p:grpSpPr bwMode="auto">
          <a:xfrm>
            <a:off x="5786438" y="3548063"/>
            <a:ext cx="1474787" cy="1463675"/>
            <a:chOff x="262" y="1078"/>
            <a:chExt cx="929" cy="922"/>
          </a:xfrm>
        </p:grpSpPr>
        <p:sp>
          <p:nvSpPr>
            <p:cNvPr id="69913" name="Rectangle 125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14" name="Rectangle 125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15" name="Rectangle 125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16" name="Rectangle 126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17" name="Rectangle 126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18" name="Rectangle 126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19" name="Rectangle 126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20" name="Rectangle 126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21" name="Rectangle 126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10" name="Group 1266"/>
          <p:cNvGrpSpPr>
            <a:grpSpLocks/>
          </p:cNvGrpSpPr>
          <p:nvPr/>
        </p:nvGrpSpPr>
        <p:grpSpPr bwMode="auto">
          <a:xfrm>
            <a:off x="4306888" y="4021138"/>
            <a:ext cx="1474787" cy="1463675"/>
            <a:chOff x="262" y="1078"/>
            <a:chExt cx="929" cy="922"/>
          </a:xfrm>
        </p:grpSpPr>
        <p:sp>
          <p:nvSpPr>
            <p:cNvPr id="69904" name="Rectangle 126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05" name="Rectangle 126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06" name="Rectangle 126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07" name="Rectangle 127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08" name="Rectangle 127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09" name="Rectangle 127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10" name="Rectangle 127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11" name="Rectangle 127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12" name="Rectangle 127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11" name="Group 1276"/>
          <p:cNvGrpSpPr>
            <a:grpSpLocks/>
          </p:cNvGrpSpPr>
          <p:nvPr/>
        </p:nvGrpSpPr>
        <p:grpSpPr bwMode="auto">
          <a:xfrm>
            <a:off x="4794250" y="4021138"/>
            <a:ext cx="1474788" cy="1463675"/>
            <a:chOff x="262" y="1078"/>
            <a:chExt cx="929" cy="922"/>
          </a:xfrm>
        </p:grpSpPr>
        <p:sp>
          <p:nvSpPr>
            <p:cNvPr id="69895" name="Rectangle 127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96" name="Rectangle 127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97" name="Rectangle 127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98" name="Rectangle 128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99" name="Rectangle 128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00" name="Rectangle 128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01" name="Rectangle 128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902" name="Rectangle 128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903" name="Rectangle 128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12" name="Group 1286"/>
          <p:cNvGrpSpPr>
            <a:grpSpLocks/>
          </p:cNvGrpSpPr>
          <p:nvPr/>
        </p:nvGrpSpPr>
        <p:grpSpPr bwMode="auto">
          <a:xfrm>
            <a:off x="5291138" y="4021138"/>
            <a:ext cx="1474787" cy="1463675"/>
            <a:chOff x="262" y="1078"/>
            <a:chExt cx="929" cy="922"/>
          </a:xfrm>
        </p:grpSpPr>
        <p:sp>
          <p:nvSpPr>
            <p:cNvPr id="69886" name="Rectangle 128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87" name="Rectangle 128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88" name="Rectangle 128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89" name="Rectangle 129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90" name="Rectangle 129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91" name="Rectangle 129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92" name="Rectangle 129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93" name="Rectangle 129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94" name="Rectangle 129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13" name="Group 1296"/>
          <p:cNvGrpSpPr>
            <a:grpSpLocks/>
          </p:cNvGrpSpPr>
          <p:nvPr/>
        </p:nvGrpSpPr>
        <p:grpSpPr bwMode="auto">
          <a:xfrm>
            <a:off x="6262688" y="4021138"/>
            <a:ext cx="1474787" cy="1463675"/>
            <a:chOff x="262" y="1078"/>
            <a:chExt cx="929" cy="922"/>
          </a:xfrm>
        </p:grpSpPr>
        <p:sp>
          <p:nvSpPr>
            <p:cNvPr id="69877" name="Rectangle 129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78" name="Rectangle 129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79" name="Rectangle 129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80" name="Rectangle 130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81" name="Rectangle 130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82" name="Rectangle 130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83" name="Rectangle 130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84" name="Rectangle 130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85" name="Rectangle 130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14" name="Group 1306"/>
          <p:cNvGrpSpPr>
            <a:grpSpLocks/>
          </p:cNvGrpSpPr>
          <p:nvPr/>
        </p:nvGrpSpPr>
        <p:grpSpPr bwMode="auto">
          <a:xfrm>
            <a:off x="6754813" y="4021138"/>
            <a:ext cx="1474787" cy="1463675"/>
            <a:chOff x="262" y="1078"/>
            <a:chExt cx="929" cy="922"/>
          </a:xfrm>
        </p:grpSpPr>
        <p:sp>
          <p:nvSpPr>
            <p:cNvPr id="69868" name="Rectangle 130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69" name="Rectangle 130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70" name="Rectangle 130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71" name="Rectangle 131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72" name="Rectangle 131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73" name="Rectangle 131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74" name="Rectangle 131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75" name="Rectangle 131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76" name="Rectangle 131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15" name="Group 1316"/>
          <p:cNvGrpSpPr>
            <a:grpSpLocks/>
          </p:cNvGrpSpPr>
          <p:nvPr/>
        </p:nvGrpSpPr>
        <p:grpSpPr bwMode="auto">
          <a:xfrm>
            <a:off x="7232650" y="4021138"/>
            <a:ext cx="1474788" cy="1463675"/>
            <a:chOff x="262" y="1078"/>
            <a:chExt cx="929" cy="922"/>
          </a:xfrm>
        </p:grpSpPr>
        <p:sp>
          <p:nvSpPr>
            <p:cNvPr id="69859" name="Rectangle 131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60" name="Rectangle 131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61" name="Rectangle 131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62" name="Rectangle 132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63" name="Rectangle 132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64" name="Rectangle 132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65" name="Rectangle 132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66" name="Rectangle 132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67" name="Rectangle 132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16" name="Group 1326"/>
          <p:cNvGrpSpPr>
            <a:grpSpLocks/>
          </p:cNvGrpSpPr>
          <p:nvPr/>
        </p:nvGrpSpPr>
        <p:grpSpPr bwMode="auto">
          <a:xfrm>
            <a:off x="7724775" y="4021138"/>
            <a:ext cx="1474788" cy="1463675"/>
            <a:chOff x="262" y="1078"/>
            <a:chExt cx="929" cy="922"/>
          </a:xfrm>
        </p:grpSpPr>
        <p:sp>
          <p:nvSpPr>
            <p:cNvPr id="69850" name="Rectangle 132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51" name="Rectangle 132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52" name="Rectangle 132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53" name="Rectangle 133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54" name="Rectangle 133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55" name="Rectangle 133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56" name="Rectangle 133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57" name="Rectangle 133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58" name="Rectangle 133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17" name="Group 1336"/>
          <p:cNvGrpSpPr>
            <a:grpSpLocks/>
          </p:cNvGrpSpPr>
          <p:nvPr/>
        </p:nvGrpSpPr>
        <p:grpSpPr bwMode="auto">
          <a:xfrm>
            <a:off x="5788025" y="4021138"/>
            <a:ext cx="1474788" cy="1463675"/>
            <a:chOff x="262" y="1078"/>
            <a:chExt cx="929" cy="922"/>
          </a:xfrm>
        </p:grpSpPr>
        <p:sp>
          <p:nvSpPr>
            <p:cNvPr id="69841" name="Rectangle 133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42" name="Rectangle 133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43" name="Rectangle 133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44" name="Rectangle 134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45" name="Rectangle 134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46" name="Rectangle 134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47" name="Rectangle 134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48" name="Rectangle 134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49" name="Rectangle 134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18" name="Group 1346"/>
          <p:cNvGrpSpPr>
            <a:grpSpLocks/>
          </p:cNvGrpSpPr>
          <p:nvPr/>
        </p:nvGrpSpPr>
        <p:grpSpPr bwMode="auto">
          <a:xfrm>
            <a:off x="4305300" y="4518025"/>
            <a:ext cx="1474788" cy="1463675"/>
            <a:chOff x="262" y="1078"/>
            <a:chExt cx="929" cy="922"/>
          </a:xfrm>
        </p:grpSpPr>
        <p:sp>
          <p:nvSpPr>
            <p:cNvPr id="69832" name="Rectangle 134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33" name="Rectangle 134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34" name="Rectangle 134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35" name="Rectangle 135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36" name="Rectangle 135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37" name="Rectangle 135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38" name="Rectangle 135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39" name="Rectangle 135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40" name="Rectangle 135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19" name="Group 1356"/>
          <p:cNvGrpSpPr>
            <a:grpSpLocks/>
          </p:cNvGrpSpPr>
          <p:nvPr/>
        </p:nvGrpSpPr>
        <p:grpSpPr bwMode="auto">
          <a:xfrm>
            <a:off x="4792663" y="4518025"/>
            <a:ext cx="1474787" cy="1463675"/>
            <a:chOff x="262" y="1078"/>
            <a:chExt cx="929" cy="922"/>
          </a:xfrm>
        </p:grpSpPr>
        <p:sp>
          <p:nvSpPr>
            <p:cNvPr id="69823" name="Rectangle 135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24" name="Rectangle 135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25" name="Rectangle 135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26" name="Rectangle 136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27" name="Rectangle 136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28" name="Rectangle 136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29" name="Rectangle 136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30" name="Rectangle 136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31" name="Rectangle 136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20" name="Group 1366"/>
          <p:cNvGrpSpPr>
            <a:grpSpLocks/>
          </p:cNvGrpSpPr>
          <p:nvPr/>
        </p:nvGrpSpPr>
        <p:grpSpPr bwMode="auto">
          <a:xfrm>
            <a:off x="5289550" y="4518025"/>
            <a:ext cx="1474788" cy="1463675"/>
            <a:chOff x="262" y="1078"/>
            <a:chExt cx="929" cy="922"/>
          </a:xfrm>
        </p:grpSpPr>
        <p:sp>
          <p:nvSpPr>
            <p:cNvPr id="69814" name="Rectangle 136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15" name="Rectangle 136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16" name="Rectangle 136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17" name="Rectangle 137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18" name="Rectangle 137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19" name="Rectangle 137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20" name="Rectangle 137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21" name="Rectangle 137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22" name="Rectangle 137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21" name="Group 1376"/>
          <p:cNvGrpSpPr>
            <a:grpSpLocks/>
          </p:cNvGrpSpPr>
          <p:nvPr/>
        </p:nvGrpSpPr>
        <p:grpSpPr bwMode="auto">
          <a:xfrm>
            <a:off x="6261100" y="4518025"/>
            <a:ext cx="1474788" cy="1463675"/>
            <a:chOff x="262" y="1078"/>
            <a:chExt cx="929" cy="922"/>
          </a:xfrm>
        </p:grpSpPr>
        <p:sp>
          <p:nvSpPr>
            <p:cNvPr id="69805" name="Rectangle 137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06" name="Rectangle 137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07" name="Rectangle 137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08" name="Rectangle 138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09" name="Rectangle 138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10" name="Rectangle 138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11" name="Rectangle 138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12" name="Rectangle 138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13" name="Rectangle 138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22" name="Group 1386"/>
          <p:cNvGrpSpPr>
            <a:grpSpLocks/>
          </p:cNvGrpSpPr>
          <p:nvPr/>
        </p:nvGrpSpPr>
        <p:grpSpPr bwMode="auto">
          <a:xfrm>
            <a:off x="6753225" y="4518025"/>
            <a:ext cx="1474788" cy="1463675"/>
            <a:chOff x="262" y="1078"/>
            <a:chExt cx="929" cy="922"/>
          </a:xfrm>
        </p:grpSpPr>
        <p:sp>
          <p:nvSpPr>
            <p:cNvPr id="69796" name="Rectangle 138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797" name="Rectangle 138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798" name="Rectangle 138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799" name="Rectangle 139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00" name="Rectangle 139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01" name="Rectangle 139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02" name="Rectangle 139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803" name="Rectangle 139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804" name="Rectangle 139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23" name="Group 1396"/>
          <p:cNvGrpSpPr>
            <a:grpSpLocks/>
          </p:cNvGrpSpPr>
          <p:nvPr/>
        </p:nvGrpSpPr>
        <p:grpSpPr bwMode="auto">
          <a:xfrm>
            <a:off x="7231063" y="4518025"/>
            <a:ext cx="1474787" cy="1463675"/>
            <a:chOff x="262" y="1078"/>
            <a:chExt cx="929" cy="922"/>
          </a:xfrm>
        </p:grpSpPr>
        <p:sp>
          <p:nvSpPr>
            <p:cNvPr id="69787" name="Rectangle 139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788" name="Rectangle 139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789" name="Rectangle 139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790" name="Rectangle 140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791" name="Rectangle 140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792" name="Rectangle 140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793" name="Rectangle 140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794" name="Rectangle 140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795" name="Rectangle 140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24" name="Group 1406"/>
          <p:cNvGrpSpPr>
            <a:grpSpLocks/>
          </p:cNvGrpSpPr>
          <p:nvPr/>
        </p:nvGrpSpPr>
        <p:grpSpPr bwMode="auto">
          <a:xfrm>
            <a:off x="7723188" y="4518025"/>
            <a:ext cx="1474787" cy="1463675"/>
            <a:chOff x="262" y="1078"/>
            <a:chExt cx="929" cy="922"/>
          </a:xfrm>
        </p:grpSpPr>
        <p:sp>
          <p:nvSpPr>
            <p:cNvPr id="69778" name="Rectangle 140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779" name="Rectangle 140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780" name="Rectangle 140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781" name="Rectangle 141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782" name="Rectangle 141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783" name="Rectangle 141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784" name="Rectangle 141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785" name="Rectangle 141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786" name="Rectangle 141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grpSp>
        <p:nvGrpSpPr>
          <p:cNvPr id="111025" name="Group 1416"/>
          <p:cNvGrpSpPr>
            <a:grpSpLocks/>
          </p:cNvGrpSpPr>
          <p:nvPr/>
        </p:nvGrpSpPr>
        <p:grpSpPr bwMode="auto">
          <a:xfrm>
            <a:off x="5786438" y="4518025"/>
            <a:ext cx="1474787" cy="1463675"/>
            <a:chOff x="262" y="1078"/>
            <a:chExt cx="929" cy="922"/>
          </a:xfrm>
        </p:grpSpPr>
        <p:sp>
          <p:nvSpPr>
            <p:cNvPr id="69769" name="Rectangle 1417"/>
            <p:cNvSpPr>
              <a:spLocks noChangeArrowheads="1"/>
            </p:cNvSpPr>
            <p:nvPr/>
          </p:nvSpPr>
          <p:spPr bwMode="auto">
            <a:xfrm>
              <a:off x="262"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770" name="Rectangle 1418"/>
            <p:cNvSpPr>
              <a:spLocks noChangeArrowheads="1"/>
            </p:cNvSpPr>
            <p:nvPr/>
          </p:nvSpPr>
          <p:spPr bwMode="auto">
            <a:xfrm>
              <a:off x="572" y="1078"/>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771" name="Rectangle 1419"/>
            <p:cNvSpPr>
              <a:spLocks noChangeArrowheads="1"/>
            </p:cNvSpPr>
            <p:nvPr/>
          </p:nvSpPr>
          <p:spPr bwMode="auto">
            <a:xfrm>
              <a:off x="881" y="1078"/>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772" name="Rectangle 1420"/>
            <p:cNvSpPr>
              <a:spLocks noChangeArrowheads="1"/>
            </p:cNvSpPr>
            <p:nvPr/>
          </p:nvSpPr>
          <p:spPr bwMode="auto">
            <a:xfrm>
              <a:off x="26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773" name="Rectangle 1421"/>
            <p:cNvSpPr>
              <a:spLocks noChangeArrowheads="1"/>
            </p:cNvSpPr>
            <p:nvPr/>
          </p:nvSpPr>
          <p:spPr bwMode="auto">
            <a:xfrm>
              <a:off x="572"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774" name="Rectangle 1422"/>
            <p:cNvSpPr>
              <a:spLocks noChangeArrowheads="1"/>
            </p:cNvSpPr>
            <p:nvPr/>
          </p:nvSpPr>
          <p:spPr bwMode="auto">
            <a:xfrm>
              <a:off x="881" y="1387"/>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775" name="Rectangle 1423"/>
            <p:cNvSpPr>
              <a:spLocks noChangeArrowheads="1"/>
            </p:cNvSpPr>
            <p:nvPr/>
          </p:nvSpPr>
          <p:spPr bwMode="auto">
            <a:xfrm>
              <a:off x="262"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sp>
          <p:nvSpPr>
            <p:cNvPr id="69776" name="Rectangle 1424"/>
            <p:cNvSpPr>
              <a:spLocks noChangeArrowheads="1"/>
            </p:cNvSpPr>
            <p:nvPr/>
          </p:nvSpPr>
          <p:spPr bwMode="auto">
            <a:xfrm>
              <a:off x="572" y="1690"/>
              <a:ext cx="310" cy="310"/>
            </a:xfrm>
            <a:prstGeom prst="rect">
              <a:avLst/>
            </a:prstGeom>
            <a:solidFill>
              <a:srgbClr val="FF9900">
                <a:alpha val="39999"/>
              </a:srgbClr>
            </a:solidFill>
            <a:ln w="25400">
              <a:solidFill>
                <a:schemeClr val="tx1"/>
              </a:solidFill>
              <a:miter lim="800000"/>
              <a:headEnd/>
              <a:tailEnd/>
            </a:ln>
          </p:spPr>
          <p:txBody>
            <a:bodyPr wrap="none" anchor="ctr"/>
            <a:lstStyle/>
            <a:p>
              <a:endParaRPr lang="en-US"/>
            </a:p>
          </p:txBody>
        </p:sp>
        <p:sp>
          <p:nvSpPr>
            <p:cNvPr id="69777" name="Rectangle 1425"/>
            <p:cNvSpPr>
              <a:spLocks noChangeArrowheads="1"/>
            </p:cNvSpPr>
            <p:nvPr/>
          </p:nvSpPr>
          <p:spPr bwMode="auto">
            <a:xfrm>
              <a:off x="881" y="1690"/>
              <a:ext cx="310" cy="310"/>
            </a:xfrm>
            <a:prstGeom prst="rect">
              <a:avLst/>
            </a:prstGeom>
            <a:solidFill>
              <a:srgbClr val="C0C0C0">
                <a:alpha val="39999"/>
              </a:srgbClr>
            </a:solidFill>
            <a:ln w="25400">
              <a:solidFill>
                <a:schemeClr val="tx1"/>
              </a:solidFill>
              <a:miter lim="800000"/>
              <a:headEnd/>
              <a:tailEnd/>
            </a:ln>
          </p:spPr>
          <p:txBody>
            <a:bodyPr wrap="none" anchor="ctr"/>
            <a:lstStyle/>
            <a:p>
              <a:endParaRPr lang="en-US"/>
            </a:p>
          </p:txBody>
        </p:sp>
      </p:grpSp>
      <p:sp>
        <p:nvSpPr>
          <p:cNvPr id="69768" name="Text Box 1426"/>
          <p:cNvSpPr txBox="1">
            <a:spLocks noChangeArrowheads="1"/>
          </p:cNvSpPr>
          <p:nvPr/>
        </p:nvSpPr>
        <p:spPr bwMode="auto">
          <a:xfrm>
            <a:off x="5789613" y="1230313"/>
            <a:ext cx="1962150" cy="366712"/>
          </a:xfrm>
          <a:prstGeom prst="rect">
            <a:avLst/>
          </a:prstGeom>
          <a:noFill/>
          <a:ln w="12700">
            <a:noFill/>
            <a:miter lim="800000"/>
            <a:headEnd/>
            <a:tailEnd/>
          </a:ln>
        </p:spPr>
        <p:txBody>
          <a:bodyPr wrap="none">
            <a:spAutoFit/>
          </a:bodyPr>
          <a:lstStyle/>
          <a:p>
            <a:pPr algn="ctr"/>
            <a:r>
              <a:rPr lang="en-IE"/>
              <a:t>Processed Image</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4"/>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20"/>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7"/>
                                        </p:tgtEl>
                                        <p:attrNameLst>
                                          <p:attrName>style.visibility</p:attrName>
                                        </p:attrNameLst>
                                      </p:cBhvr>
                                      <p:to>
                                        <p:strVal val="hidden"/>
                                      </p:to>
                                    </p:set>
                                  </p:childTnLst>
                                </p:cTn>
                              </p:par>
                            </p:childTnLst>
                          </p:cTn>
                        </p:par>
                        <p:par>
                          <p:cTn id="46" fill="hold">
                            <p:stCondLst>
                              <p:cond delay="0"/>
                            </p:stCondLst>
                            <p:childTnLst>
                              <p:par>
                                <p:cTn id="47" presetID="1" presetClass="entr" presetSubtype="0"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
                                        </p:tgtEl>
                                        <p:attrNameLst>
                                          <p:attrName>style.visibility</p:attrName>
                                        </p:attrNameLst>
                                      </p:cBhvr>
                                      <p:to>
                                        <p:strVal val="hidden"/>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9"/>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5"/>
                                        </p:tgtEl>
                                        <p:attrNameLst>
                                          <p:attrName>style.visibility</p:attrName>
                                        </p:attrNameLst>
                                      </p:cBhvr>
                                      <p:to>
                                        <p:strVal val="hidden"/>
                                      </p:to>
                                    </p:set>
                                  </p:childTnLst>
                                </p:cTn>
                              </p:par>
                            </p:childTnLst>
                          </p:cTn>
                        </p:par>
                        <p:par>
                          <p:cTn id="67" fill="hold">
                            <p:stCondLst>
                              <p:cond delay="0"/>
                            </p:stCondLst>
                            <p:childTnLst>
                              <p:par>
                                <p:cTn id="68" presetID="1" presetClass="entr" presetSubtype="0" fill="hold" nodeType="afterEffect">
                                  <p:stCondLst>
                                    <p:cond delay="0"/>
                                  </p:stCondLst>
                                  <p:childTnLst>
                                    <p:set>
                                      <p:cBhvr>
                                        <p:cTn id="69" dur="1" fill="hold">
                                          <p:stCondLst>
                                            <p:cond delay="0"/>
                                          </p:stCondLst>
                                        </p:cTn>
                                        <p:tgtEl>
                                          <p:spTgt spid="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6"/>
                                        </p:tgtEl>
                                        <p:attrNameLst>
                                          <p:attrName>style.visibility</p:attrName>
                                        </p:attrNameLst>
                                      </p:cBhvr>
                                      <p:to>
                                        <p:strVal val="hidden"/>
                                      </p:to>
                                    </p:set>
                                  </p:childTnLst>
                                </p:cTn>
                              </p:par>
                            </p:childTnLst>
                          </p:cTn>
                        </p:par>
                        <p:par>
                          <p:cTn id="74" fill="hold">
                            <p:stCondLst>
                              <p:cond delay="0"/>
                            </p:stCondLst>
                            <p:childTnLst>
                              <p:par>
                                <p:cTn id="75" presetID="1" presetClass="entr" presetSubtype="0" fill="hold" nodeType="afterEffect">
                                  <p:stCondLst>
                                    <p:cond delay="0"/>
                                  </p:stCondLst>
                                  <p:childTnLst>
                                    <p:set>
                                      <p:cBhvr>
                                        <p:cTn id="76" dur="1" fill="hold">
                                          <p:stCondLst>
                                            <p:cond delay="0"/>
                                          </p:stCondLst>
                                        </p:cTn>
                                        <p:tgtEl>
                                          <p:spTgt spid="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7"/>
                                        </p:tgtEl>
                                        <p:attrNameLst>
                                          <p:attrName>style.visibility</p:attrName>
                                        </p:attrNameLst>
                                      </p:cBhvr>
                                      <p:to>
                                        <p:strVal val="hidden"/>
                                      </p:to>
                                    </p:set>
                                  </p:childTnLst>
                                </p:cTn>
                              </p:par>
                            </p:childTnLst>
                          </p:cTn>
                        </p:par>
                        <p:par>
                          <p:cTn id="81" fill="hold">
                            <p:stCondLst>
                              <p:cond delay="0"/>
                            </p:stCondLst>
                            <p:childTnLst>
                              <p:par>
                                <p:cTn id="82" presetID="1" presetClass="entr" presetSubtype="0" fill="hold" nodeType="afterEffect">
                                  <p:stCondLst>
                                    <p:cond delay="0"/>
                                  </p:stCondLst>
                                  <p:childTnLst>
                                    <p:set>
                                      <p:cBhvr>
                                        <p:cTn id="83" dur="1" fill="hold">
                                          <p:stCondLst>
                                            <p:cond delay="0"/>
                                          </p:stCondLst>
                                        </p:cTn>
                                        <p:tgtEl>
                                          <p:spTgt spid="12"/>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nodeType="clickEffect">
                                  <p:stCondLst>
                                    <p:cond delay="0"/>
                                  </p:stCondLst>
                                  <p:childTnLst>
                                    <p:set>
                                      <p:cBhvr>
                                        <p:cTn id="87" dur="1" fill="hold">
                                          <p:stCondLst>
                                            <p:cond delay="0"/>
                                          </p:stCondLst>
                                        </p:cTn>
                                        <p:tgtEl>
                                          <p:spTgt spid="12"/>
                                        </p:tgtEl>
                                        <p:attrNameLst>
                                          <p:attrName>style.visibility</p:attrName>
                                        </p:attrNameLst>
                                      </p:cBhvr>
                                      <p:to>
                                        <p:strVal val="hidden"/>
                                      </p:to>
                                    </p:set>
                                  </p:childTnLst>
                                </p:cTn>
                              </p:par>
                            </p:childTnLst>
                          </p:cTn>
                        </p:par>
                        <p:par>
                          <p:cTn id="88" fill="hold">
                            <p:stCondLst>
                              <p:cond delay="0"/>
                            </p:stCondLst>
                            <p:childTnLst>
                              <p:par>
                                <p:cTn id="89" presetID="1" presetClass="entr" presetSubtype="0" fill="hold" nodeType="afterEffect">
                                  <p:stCondLst>
                                    <p:cond delay="0"/>
                                  </p:stCondLst>
                                  <p:childTnLst>
                                    <p:set>
                                      <p:cBhvr>
                                        <p:cTn id="90" dur="1" fill="hold">
                                          <p:stCondLst>
                                            <p:cond delay="0"/>
                                          </p:stCondLst>
                                        </p:cTn>
                                        <p:tgtEl>
                                          <p:spTgt spid="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8"/>
                                        </p:tgtEl>
                                        <p:attrNameLst>
                                          <p:attrName>style.visibility</p:attrName>
                                        </p:attrNameLst>
                                      </p:cBhvr>
                                      <p:to>
                                        <p:strVal val="hidden"/>
                                      </p:to>
                                    </p:set>
                                  </p:childTnLst>
                                </p:cTn>
                              </p:par>
                            </p:childTnLst>
                          </p:cTn>
                        </p:par>
                        <p:par>
                          <p:cTn id="95" fill="hold">
                            <p:stCondLst>
                              <p:cond delay="0"/>
                            </p:stCondLst>
                            <p:childTnLst>
                              <p:par>
                                <p:cTn id="96" presetID="1" presetClass="entr" presetSubtype="0"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nodeType="clickEffect">
                                  <p:stCondLst>
                                    <p:cond delay="0"/>
                                  </p:stCondLst>
                                  <p:childTnLst>
                                    <p:set>
                                      <p:cBhvr>
                                        <p:cTn id="101" dur="1" fill="hold">
                                          <p:stCondLst>
                                            <p:cond delay="0"/>
                                          </p:stCondLst>
                                        </p:cTn>
                                        <p:tgtEl>
                                          <p:spTgt spid="9"/>
                                        </p:tgtEl>
                                        <p:attrNameLst>
                                          <p:attrName>style.visibility</p:attrName>
                                        </p:attrNameLst>
                                      </p:cBhvr>
                                      <p:to>
                                        <p:strVal val="hidden"/>
                                      </p:to>
                                    </p:set>
                                  </p:childTnLst>
                                </p:cTn>
                              </p:par>
                            </p:childTnLst>
                          </p:cTn>
                        </p:par>
                        <p:par>
                          <p:cTn id="102" fill="hold">
                            <p:stCondLst>
                              <p:cond delay="0"/>
                            </p:stCondLst>
                            <p:childTnLst>
                              <p:par>
                                <p:cTn id="103" presetID="1" presetClass="entr" presetSubtype="0" fill="hold" nodeType="afterEffect">
                                  <p:stCondLst>
                                    <p:cond delay="0"/>
                                  </p:stCondLst>
                                  <p:childTnLst>
                                    <p:set>
                                      <p:cBhvr>
                                        <p:cTn id="104" dur="1" fill="hold">
                                          <p:stCondLst>
                                            <p:cond delay="0"/>
                                          </p:stCondLst>
                                        </p:cTn>
                                        <p:tgtEl>
                                          <p:spTgt spid="1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0"/>
                                          </p:stCondLst>
                                        </p:cTn>
                                        <p:tgtEl>
                                          <p:spTgt spid="10"/>
                                        </p:tgtEl>
                                        <p:attrNameLst>
                                          <p:attrName>style.visibility</p:attrName>
                                        </p:attrNameLst>
                                      </p:cBhvr>
                                      <p:to>
                                        <p:strVal val="hidden"/>
                                      </p:to>
                                    </p:set>
                                  </p:childTnLst>
                                </p:cTn>
                              </p:par>
                            </p:childTnLst>
                          </p:cTn>
                        </p:par>
                        <p:par>
                          <p:cTn id="109" fill="hold">
                            <p:stCondLst>
                              <p:cond delay="0"/>
                            </p:stCondLst>
                            <p:childTnLst>
                              <p:par>
                                <p:cTn id="110" presetID="1" presetClass="entr" presetSubtype="0" fill="hold" nodeType="afterEffect">
                                  <p:stCondLst>
                                    <p:cond delay="0"/>
                                  </p:stCondLst>
                                  <p:childTnLst>
                                    <p:set>
                                      <p:cBhvr>
                                        <p:cTn id="111" dur="1" fill="hold">
                                          <p:stCondLst>
                                            <p:cond delay="0"/>
                                          </p:stCondLst>
                                        </p:cTn>
                                        <p:tgtEl>
                                          <p:spTgt spid="11"/>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nodeType="clickEffect">
                                  <p:stCondLst>
                                    <p:cond delay="0"/>
                                  </p:stCondLst>
                                  <p:childTnLst>
                                    <p:set>
                                      <p:cBhvr>
                                        <p:cTn id="115" dur="1" fill="hold">
                                          <p:stCondLst>
                                            <p:cond delay="0"/>
                                          </p:stCondLst>
                                        </p:cTn>
                                        <p:tgtEl>
                                          <p:spTgt spid="11"/>
                                        </p:tgtEl>
                                        <p:attrNameLst>
                                          <p:attrName>style.visibility</p:attrName>
                                        </p:attrNameLst>
                                      </p:cBhvr>
                                      <p:to>
                                        <p:strVal val="hidden"/>
                                      </p:to>
                                    </p:set>
                                  </p:childTnLst>
                                </p:cTn>
                              </p:par>
                            </p:childTnLst>
                          </p:cTn>
                        </p:par>
                        <p:par>
                          <p:cTn id="116" fill="hold">
                            <p:stCondLst>
                              <p:cond delay="0"/>
                            </p:stCondLst>
                            <p:childTnLst>
                              <p:par>
                                <p:cTn id="117" presetID="1" presetClass="entr" presetSubtype="0" fill="hold" nodeType="afterEffect">
                                  <p:stCondLst>
                                    <p:cond delay="0"/>
                                  </p:stCondLst>
                                  <p:childTnLst>
                                    <p:set>
                                      <p:cBhvr>
                                        <p:cTn id="118" dur="1" fill="hold">
                                          <p:stCondLst>
                                            <p:cond delay="0"/>
                                          </p:stCondLst>
                                        </p:cTn>
                                        <p:tgtEl>
                                          <p:spTgt spid="2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nodeType="clickEffect">
                                  <p:stCondLst>
                                    <p:cond delay="0"/>
                                  </p:stCondLst>
                                  <p:childTnLst>
                                    <p:set>
                                      <p:cBhvr>
                                        <p:cTn id="122" dur="1" fill="hold">
                                          <p:stCondLst>
                                            <p:cond delay="0"/>
                                          </p:stCondLst>
                                        </p:cTn>
                                        <p:tgtEl>
                                          <p:spTgt spid="21"/>
                                        </p:tgtEl>
                                        <p:attrNameLst>
                                          <p:attrName>style.visibility</p:attrName>
                                        </p:attrNameLst>
                                      </p:cBhvr>
                                      <p:to>
                                        <p:strVal val="hidden"/>
                                      </p:to>
                                    </p:set>
                                  </p:childTnLst>
                                </p:cTn>
                              </p:par>
                            </p:childTnLst>
                          </p:cTn>
                        </p:par>
                        <p:par>
                          <p:cTn id="123" fill="hold">
                            <p:stCondLst>
                              <p:cond delay="0"/>
                            </p:stCondLst>
                            <p:childTnLst>
                              <p:par>
                                <p:cTn id="124" presetID="1" presetClass="entr" presetSubtype="0" fill="hold" nodeType="afterEffect">
                                  <p:stCondLst>
                                    <p:cond delay="0"/>
                                  </p:stCondLst>
                                  <p:childTnLst>
                                    <p:set>
                                      <p:cBhvr>
                                        <p:cTn id="125" dur="1" fill="hold">
                                          <p:stCondLst>
                                            <p:cond delay="0"/>
                                          </p:stCondLst>
                                        </p:cTn>
                                        <p:tgtEl>
                                          <p:spTgt spid="22"/>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nodeType="clickEffect">
                                  <p:stCondLst>
                                    <p:cond delay="0"/>
                                  </p:stCondLst>
                                  <p:childTnLst>
                                    <p:set>
                                      <p:cBhvr>
                                        <p:cTn id="129" dur="1" fill="hold">
                                          <p:stCondLst>
                                            <p:cond delay="0"/>
                                          </p:stCondLst>
                                        </p:cTn>
                                        <p:tgtEl>
                                          <p:spTgt spid="22"/>
                                        </p:tgtEl>
                                        <p:attrNameLst>
                                          <p:attrName>style.visibility</p:attrName>
                                        </p:attrNameLst>
                                      </p:cBhvr>
                                      <p:to>
                                        <p:strVal val="hidden"/>
                                      </p:to>
                                    </p:set>
                                  </p:childTnLst>
                                </p:cTn>
                              </p:par>
                            </p:childTnLst>
                          </p:cTn>
                        </p:par>
                        <p:par>
                          <p:cTn id="130" fill="hold">
                            <p:stCondLst>
                              <p:cond delay="0"/>
                            </p:stCondLst>
                            <p:childTnLst>
                              <p:par>
                                <p:cTn id="131" presetID="1" presetClass="entr" presetSubtype="0" fill="hold" nodeType="afterEffect">
                                  <p:stCondLst>
                                    <p:cond delay="0"/>
                                  </p:stCondLst>
                                  <p:childTnLst>
                                    <p:set>
                                      <p:cBhvr>
                                        <p:cTn id="132" dur="1" fill="hold">
                                          <p:stCondLst>
                                            <p:cond delay="0"/>
                                          </p:stCondLst>
                                        </p:cTn>
                                        <p:tgtEl>
                                          <p:spTgt spid="23"/>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0"/>
                                          </p:stCondLst>
                                        </p:cTn>
                                        <p:tgtEl>
                                          <p:spTgt spid="23"/>
                                        </p:tgtEl>
                                        <p:attrNameLst>
                                          <p:attrName>style.visibility</p:attrName>
                                        </p:attrNameLst>
                                      </p:cBhvr>
                                      <p:to>
                                        <p:strVal val="hidden"/>
                                      </p:to>
                                    </p:set>
                                  </p:childTnLst>
                                </p:cTn>
                              </p:par>
                            </p:childTnLst>
                          </p:cTn>
                        </p:par>
                        <p:par>
                          <p:cTn id="137" fill="hold">
                            <p:stCondLst>
                              <p:cond delay="0"/>
                            </p:stCondLst>
                            <p:childTnLst>
                              <p:par>
                                <p:cTn id="138" presetID="1" presetClass="entr" presetSubtype="0" fill="hold" nodeType="afterEffect">
                                  <p:stCondLst>
                                    <p:cond delay="0"/>
                                  </p:stCondLst>
                                  <p:childTnLst>
                                    <p:set>
                                      <p:cBhvr>
                                        <p:cTn id="139" dur="1" fill="hold">
                                          <p:stCondLst>
                                            <p:cond delay="0"/>
                                          </p:stCondLst>
                                        </p:cTn>
                                        <p:tgtEl>
                                          <p:spTgt spid="28"/>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nodeType="clickEffect">
                                  <p:stCondLst>
                                    <p:cond delay="0"/>
                                  </p:stCondLst>
                                  <p:childTnLst>
                                    <p:set>
                                      <p:cBhvr>
                                        <p:cTn id="143" dur="1" fill="hold">
                                          <p:stCondLst>
                                            <p:cond delay="0"/>
                                          </p:stCondLst>
                                        </p:cTn>
                                        <p:tgtEl>
                                          <p:spTgt spid="28"/>
                                        </p:tgtEl>
                                        <p:attrNameLst>
                                          <p:attrName>style.visibility</p:attrName>
                                        </p:attrNameLst>
                                      </p:cBhvr>
                                      <p:to>
                                        <p:strVal val="hidden"/>
                                      </p:to>
                                    </p:set>
                                  </p:childTnLst>
                                </p:cTn>
                              </p:par>
                            </p:childTnLst>
                          </p:cTn>
                        </p:par>
                        <p:par>
                          <p:cTn id="144" fill="hold">
                            <p:stCondLst>
                              <p:cond delay="0"/>
                            </p:stCondLst>
                            <p:childTnLst>
                              <p:par>
                                <p:cTn id="145" presetID="1" presetClass="entr" presetSubtype="0" fill="hold" nodeType="afterEffect">
                                  <p:stCondLst>
                                    <p:cond delay="0"/>
                                  </p:stCondLst>
                                  <p:childTnLst>
                                    <p:set>
                                      <p:cBhvr>
                                        <p:cTn id="146" dur="1" fill="hold">
                                          <p:stCondLst>
                                            <p:cond delay="0"/>
                                          </p:stCondLst>
                                        </p:cTn>
                                        <p:tgtEl>
                                          <p:spTgt spid="24"/>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nodeType="clickEffect">
                                  <p:stCondLst>
                                    <p:cond delay="0"/>
                                  </p:stCondLst>
                                  <p:childTnLst>
                                    <p:set>
                                      <p:cBhvr>
                                        <p:cTn id="150" dur="1" fill="hold">
                                          <p:stCondLst>
                                            <p:cond delay="0"/>
                                          </p:stCondLst>
                                        </p:cTn>
                                        <p:tgtEl>
                                          <p:spTgt spid="24"/>
                                        </p:tgtEl>
                                        <p:attrNameLst>
                                          <p:attrName>style.visibility</p:attrName>
                                        </p:attrNameLst>
                                      </p:cBhvr>
                                      <p:to>
                                        <p:strVal val="hidden"/>
                                      </p:to>
                                    </p:set>
                                  </p:childTnLst>
                                </p:cTn>
                              </p:par>
                            </p:childTnLst>
                          </p:cTn>
                        </p:par>
                        <p:par>
                          <p:cTn id="151" fill="hold">
                            <p:stCondLst>
                              <p:cond delay="0"/>
                            </p:stCondLst>
                            <p:childTnLst>
                              <p:par>
                                <p:cTn id="152" presetID="1" presetClass="entr" presetSubtype="0" fill="hold" nodeType="afterEffect">
                                  <p:stCondLst>
                                    <p:cond delay="0"/>
                                  </p:stCondLst>
                                  <p:childTnLst>
                                    <p:set>
                                      <p:cBhvr>
                                        <p:cTn id="153" dur="1" fill="hold">
                                          <p:stCondLst>
                                            <p:cond delay="0"/>
                                          </p:stCondLst>
                                        </p:cTn>
                                        <p:tgtEl>
                                          <p:spTgt spid="25"/>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xit" presetSubtype="0" fill="hold" nodeType="clickEffect">
                                  <p:stCondLst>
                                    <p:cond delay="0"/>
                                  </p:stCondLst>
                                  <p:childTnLst>
                                    <p:set>
                                      <p:cBhvr>
                                        <p:cTn id="157" dur="1" fill="hold">
                                          <p:stCondLst>
                                            <p:cond delay="0"/>
                                          </p:stCondLst>
                                        </p:cTn>
                                        <p:tgtEl>
                                          <p:spTgt spid="25"/>
                                        </p:tgtEl>
                                        <p:attrNameLst>
                                          <p:attrName>style.visibility</p:attrName>
                                        </p:attrNameLst>
                                      </p:cBhvr>
                                      <p:to>
                                        <p:strVal val="hidden"/>
                                      </p:to>
                                    </p:set>
                                  </p:childTnLst>
                                </p:cTn>
                              </p:par>
                            </p:childTnLst>
                          </p:cTn>
                        </p:par>
                        <p:par>
                          <p:cTn id="158" fill="hold">
                            <p:stCondLst>
                              <p:cond delay="0"/>
                            </p:stCondLst>
                            <p:childTnLst>
                              <p:par>
                                <p:cTn id="159" presetID="1" presetClass="entr" presetSubtype="0" fill="hold" nodeType="afterEffect">
                                  <p:stCondLst>
                                    <p:cond delay="0"/>
                                  </p:stCondLst>
                                  <p:childTnLst>
                                    <p:set>
                                      <p:cBhvr>
                                        <p:cTn id="160" dur="1" fill="hold">
                                          <p:stCondLst>
                                            <p:cond delay="0"/>
                                          </p:stCondLst>
                                        </p:cTn>
                                        <p:tgtEl>
                                          <p:spTgt spid="26"/>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nodeType="clickEffect">
                                  <p:stCondLst>
                                    <p:cond delay="0"/>
                                  </p:stCondLst>
                                  <p:childTnLst>
                                    <p:set>
                                      <p:cBhvr>
                                        <p:cTn id="164" dur="1" fill="hold">
                                          <p:stCondLst>
                                            <p:cond delay="0"/>
                                          </p:stCondLst>
                                        </p:cTn>
                                        <p:tgtEl>
                                          <p:spTgt spid="26"/>
                                        </p:tgtEl>
                                        <p:attrNameLst>
                                          <p:attrName>style.visibility</p:attrName>
                                        </p:attrNameLst>
                                      </p:cBhvr>
                                      <p:to>
                                        <p:strVal val="hidden"/>
                                      </p:to>
                                    </p:set>
                                  </p:childTnLst>
                                </p:cTn>
                              </p:par>
                            </p:childTnLst>
                          </p:cTn>
                        </p:par>
                        <p:par>
                          <p:cTn id="165" fill="hold">
                            <p:stCondLst>
                              <p:cond delay="0"/>
                            </p:stCondLst>
                            <p:childTnLst>
                              <p:par>
                                <p:cTn id="166" presetID="1" presetClass="entr" presetSubtype="0" fill="hold" nodeType="afterEffect">
                                  <p:stCondLst>
                                    <p:cond delay="0"/>
                                  </p:stCondLst>
                                  <p:childTnLst>
                                    <p:set>
                                      <p:cBhvr>
                                        <p:cTn id="167" dur="1" fill="hold">
                                          <p:stCondLst>
                                            <p:cond delay="0"/>
                                          </p:stCondLst>
                                        </p:cTn>
                                        <p:tgtEl>
                                          <p:spTgt spid="27"/>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xit" presetSubtype="0" fill="hold" nodeType="clickEffect">
                                  <p:stCondLst>
                                    <p:cond delay="0"/>
                                  </p:stCondLst>
                                  <p:childTnLst>
                                    <p:set>
                                      <p:cBhvr>
                                        <p:cTn id="171" dur="1" fill="hold">
                                          <p:stCondLst>
                                            <p:cond delay="0"/>
                                          </p:stCondLst>
                                        </p:cTn>
                                        <p:tgtEl>
                                          <p:spTgt spid="27"/>
                                        </p:tgtEl>
                                        <p:attrNameLst>
                                          <p:attrName>style.visibility</p:attrName>
                                        </p:attrNameLst>
                                      </p:cBhvr>
                                      <p:to>
                                        <p:strVal val="hidden"/>
                                      </p:to>
                                    </p:set>
                                  </p:childTnLst>
                                </p:cTn>
                              </p:par>
                            </p:childTnLst>
                          </p:cTn>
                        </p:par>
                        <p:par>
                          <p:cTn id="172" fill="hold">
                            <p:stCondLst>
                              <p:cond delay="0"/>
                            </p:stCondLst>
                            <p:childTnLst>
                              <p:par>
                                <p:cTn id="173" presetID="1" presetClass="entr" presetSubtype="0" fill="hold" nodeType="afterEffect">
                                  <p:stCondLst>
                                    <p:cond delay="0"/>
                                  </p:stCondLst>
                                  <p:childTnLst>
                                    <p:set>
                                      <p:cBhvr>
                                        <p:cTn id="174" dur="1" fill="hold">
                                          <p:stCondLst>
                                            <p:cond delay="0"/>
                                          </p:stCondLst>
                                        </p:cTn>
                                        <p:tgtEl>
                                          <p:spTgt spid="29"/>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nodeType="clickEffect">
                                  <p:stCondLst>
                                    <p:cond delay="0"/>
                                  </p:stCondLst>
                                  <p:childTnLst>
                                    <p:set>
                                      <p:cBhvr>
                                        <p:cTn id="178" dur="1" fill="hold">
                                          <p:stCondLst>
                                            <p:cond delay="0"/>
                                          </p:stCondLst>
                                        </p:cTn>
                                        <p:tgtEl>
                                          <p:spTgt spid="29"/>
                                        </p:tgtEl>
                                        <p:attrNameLst>
                                          <p:attrName>style.visibility</p:attrName>
                                        </p:attrNameLst>
                                      </p:cBhvr>
                                      <p:to>
                                        <p:strVal val="hidden"/>
                                      </p:to>
                                    </p:set>
                                  </p:childTnLst>
                                </p:cTn>
                              </p:par>
                            </p:childTnLst>
                          </p:cTn>
                        </p:par>
                        <p:par>
                          <p:cTn id="179" fill="hold">
                            <p:stCondLst>
                              <p:cond delay="0"/>
                            </p:stCondLst>
                            <p:childTnLst>
                              <p:par>
                                <p:cTn id="180" presetID="1" presetClass="entr" presetSubtype="0" fill="hold" nodeType="afterEffect">
                                  <p:stCondLst>
                                    <p:cond delay="0"/>
                                  </p:stCondLst>
                                  <p:childTnLst>
                                    <p:set>
                                      <p:cBhvr>
                                        <p:cTn id="181" dur="1" fill="hold">
                                          <p:stCondLst>
                                            <p:cond delay="0"/>
                                          </p:stCondLst>
                                        </p:cTn>
                                        <p:tgtEl>
                                          <p:spTgt spid="30"/>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1" presetClass="exit" presetSubtype="0" fill="hold" nodeType="clickEffect">
                                  <p:stCondLst>
                                    <p:cond delay="0"/>
                                  </p:stCondLst>
                                  <p:childTnLst>
                                    <p:set>
                                      <p:cBhvr>
                                        <p:cTn id="185" dur="1" fill="hold">
                                          <p:stCondLst>
                                            <p:cond delay="0"/>
                                          </p:stCondLst>
                                        </p:cTn>
                                        <p:tgtEl>
                                          <p:spTgt spid="30"/>
                                        </p:tgtEl>
                                        <p:attrNameLst>
                                          <p:attrName>style.visibility</p:attrName>
                                        </p:attrNameLst>
                                      </p:cBhvr>
                                      <p:to>
                                        <p:strVal val="hidden"/>
                                      </p:to>
                                    </p:set>
                                  </p:childTnLst>
                                </p:cTn>
                              </p:par>
                            </p:childTnLst>
                          </p:cTn>
                        </p:par>
                        <p:par>
                          <p:cTn id="186" fill="hold">
                            <p:stCondLst>
                              <p:cond delay="0"/>
                            </p:stCondLst>
                            <p:childTnLst>
                              <p:par>
                                <p:cTn id="187" presetID="1" presetClass="entr" presetSubtype="0" fill="hold" nodeType="afterEffect">
                                  <p:stCondLst>
                                    <p:cond delay="0"/>
                                  </p:stCondLst>
                                  <p:childTnLst>
                                    <p:set>
                                      <p:cBhvr>
                                        <p:cTn id="188" dur="1" fill="hold">
                                          <p:stCondLst>
                                            <p:cond delay="0"/>
                                          </p:stCondLst>
                                        </p:cTn>
                                        <p:tgtEl>
                                          <p:spTgt spid="31"/>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nodeType="clickEffect">
                                  <p:stCondLst>
                                    <p:cond delay="0"/>
                                  </p:stCondLst>
                                  <p:childTnLst>
                                    <p:set>
                                      <p:cBhvr>
                                        <p:cTn id="192" dur="1" fill="hold">
                                          <p:stCondLst>
                                            <p:cond delay="0"/>
                                          </p:stCondLst>
                                        </p:cTn>
                                        <p:tgtEl>
                                          <p:spTgt spid="31"/>
                                        </p:tgtEl>
                                        <p:attrNameLst>
                                          <p:attrName>style.visibility</p:attrName>
                                        </p:attrNameLst>
                                      </p:cBhvr>
                                      <p:to>
                                        <p:strVal val="hidden"/>
                                      </p:to>
                                    </p:set>
                                  </p:childTnLst>
                                </p:cTn>
                              </p:par>
                            </p:childTnLst>
                          </p:cTn>
                        </p:par>
                        <p:par>
                          <p:cTn id="193" fill="hold">
                            <p:stCondLst>
                              <p:cond delay="0"/>
                            </p:stCondLst>
                            <p:childTnLst>
                              <p:par>
                                <p:cTn id="194" presetID="1" presetClass="entr" presetSubtype="0" fill="hold" nodeType="afterEffect">
                                  <p:stCondLst>
                                    <p:cond delay="0"/>
                                  </p:stCondLst>
                                  <p:childTnLst>
                                    <p:set>
                                      <p:cBhvr>
                                        <p:cTn id="195" dur="1" fill="hold">
                                          <p:stCondLst>
                                            <p:cond delay="0"/>
                                          </p:stCondLst>
                                        </p:cTn>
                                        <p:tgtEl>
                                          <p:spTgt spid="69638"/>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 presetClass="exit" presetSubtype="0" fill="hold" nodeType="clickEffect">
                                  <p:stCondLst>
                                    <p:cond delay="0"/>
                                  </p:stCondLst>
                                  <p:childTnLst>
                                    <p:set>
                                      <p:cBhvr>
                                        <p:cTn id="199" dur="1" fill="hold">
                                          <p:stCondLst>
                                            <p:cond delay="0"/>
                                          </p:stCondLst>
                                        </p:cTn>
                                        <p:tgtEl>
                                          <p:spTgt spid="69638"/>
                                        </p:tgtEl>
                                        <p:attrNameLst>
                                          <p:attrName>style.visibility</p:attrName>
                                        </p:attrNameLst>
                                      </p:cBhvr>
                                      <p:to>
                                        <p:strVal val="hidden"/>
                                      </p:to>
                                    </p:set>
                                  </p:childTnLst>
                                </p:cTn>
                              </p:par>
                            </p:childTnLst>
                          </p:cTn>
                        </p:par>
                        <p:par>
                          <p:cTn id="200" fill="hold">
                            <p:stCondLst>
                              <p:cond delay="0"/>
                            </p:stCondLst>
                            <p:childTnLst>
                              <p:par>
                                <p:cTn id="201" presetID="1" presetClass="entr" presetSubtype="0" fill="hold" nodeType="afterEffect">
                                  <p:stCondLst>
                                    <p:cond delay="0"/>
                                  </p:stCondLst>
                                  <p:childTnLst>
                                    <p:set>
                                      <p:cBhvr>
                                        <p:cTn id="202" dur="1" fill="hold">
                                          <p:stCondLst>
                                            <p:cond delay="0"/>
                                          </p:stCondLst>
                                        </p:cTn>
                                        <p:tgtEl>
                                          <p:spTgt spid="69632"/>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xit" presetSubtype="0" fill="hold" nodeType="clickEffect">
                                  <p:stCondLst>
                                    <p:cond delay="0"/>
                                  </p:stCondLst>
                                  <p:childTnLst>
                                    <p:set>
                                      <p:cBhvr>
                                        <p:cTn id="206" dur="1" fill="hold">
                                          <p:stCondLst>
                                            <p:cond delay="0"/>
                                          </p:stCondLst>
                                        </p:cTn>
                                        <p:tgtEl>
                                          <p:spTgt spid="69632"/>
                                        </p:tgtEl>
                                        <p:attrNameLst>
                                          <p:attrName>style.visibility</p:attrName>
                                        </p:attrNameLst>
                                      </p:cBhvr>
                                      <p:to>
                                        <p:strVal val="hidden"/>
                                      </p:to>
                                    </p:set>
                                  </p:childTnLst>
                                </p:cTn>
                              </p:par>
                            </p:childTnLst>
                          </p:cTn>
                        </p:par>
                        <p:par>
                          <p:cTn id="207" fill="hold">
                            <p:stCondLst>
                              <p:cond delay="0"/>
                            </p:stCondLst>
                            <p:childTnLst>
                              <p:par>
                                <p:cTn id="208" presetID="1" presetClass="entr" presetSubtype="0" fill="hold" nodeType="afterEffect">
                                  <p:stCondLst>
                                    <p:cond delay="0"/>
                                  </p:stCondLst>
                                  <p:childTnLst>
                                    <p:set>
                                      <p:cBhvr>
                                        <p:cTn id="209" dur="1" fill="hold">
                                          <p:stCondLst>
                                            <p:cond delay="0"/>
                                          </p:stCondLst>
                                        </p:cTn>
                                        <p:tgtEl>
                                          <p:spTgt spid="69633"/>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 presetClass="exit" presetSubtype="0" fill="hold" nodeType="clickEffect">
                                  <p:stCondLst>
                                    <p:cond delay="0"/>
                                  </p:stCondLst>
                                  <p:childTnLst>
                                    <p:set>
                                      <p:cBhvr>
                                        <p:cTn id="213" dur="1" fill="hold">
                                          <p:stCondLst>
                                            <p:cond delay="0"/>
                                          </p:stCondLst>
                                        </p:cTn>
                                        <p:tgtEl>
                                          <p:spTgt spid="69633"/>
                                        </p:tgtEl>
                                        <p:attrNameLst>
                                          <p:attrName>style.visibility</p:attrName>
                                        </p:attrNameLst>
                                      </p:cBhvr>
                                      <p:to>
                                        <p:strVal val="hidden"/>
                                      </p:to>
                                    </p:set>
                                  </p:childTnLst>
                                </p:cTn>
                              </p:par>
                            </p:childTnLst>
                          </p:cTn>
                        </p:par>
                        <p:par>
                          <p:cTn id="214" fill="hold">
                            <p:stCondLst>
                              <p:cond delay="0"/>
                            </p:stCondLst>
                            <p:childTnLst>
                              <p:par>
                                <p:cTn id="215" presetID="1" presetClass="entr" presetSubtype="0" fill="hold" nodeType="afterEffect">
                                  <p:stCondLst>
                                    <p:cond delay="0"/>
                                  </p:stCondLst>
                                  <p:childTnLst>
                                    <p:set>
                                      <p:cBhvr>
                                        <p:cTn id="216" dur="1" fill="hold">
                                          <p:stCondLst>
                                            <p:cond delay="0"/>
                                          </p:stCondLst>
                                        </p:cTn>
                                        <p:tgtEl>
                                          <p:spTgt spid="69635"/>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xit" presetSubtype="0" fill="hold" nodeType="clickEffect">
                                  <p:stCondLst>
                                    <p:cond delay="0"/>
                                  </p:stCondLst>
                                  <p:childTnLst>
                                    <p:set>
                                      <p:cBhvr>
                                        <p:cTn id="220" dur="1" fill="hold">
                                          <p:stCondLst>
                                            <p:cond delay="0"/>
                                          </p:stCondLst>
                                        </p:cTn>
                                        <p:tgtEl>
                                          <p:spTgt spid="69635"/>
                                        </p:tgtEl>
                                        <p:attrNameLst>
                                          <p:attrName>style.visibility</p:attrName>
                                        </p:attrNameLst>
                                      </p:cBhvr>
                                      <p:to>
                                        <p:strVal val="hidden"/>
                                      </p:to>
                                    </p:set>
                                  </p:childTnLst>
                                </p:cTn>
                              </p:par>
                            </p:childTnLst>
                          </p:cTn>
                        </p:par>
                        <p:par>
                          <p:cTn id="221" fill="hold">
                            <p:stCondLst>
                              <p:cond delay="0"/>
                            </p:stCondLst>
                            <p:childTnLst>
                              <p:par>
                                <p:cTn id="222" presetID="1" presetClass="entr" presetSubtype="0" fill="hold" nodeType="afterEffect">
                                  <p:stCondLst>
                                    <p:cond delay="0"/>
                                  </p:stCondLst>
                                  <p:childTnLst>
                                    <p:set>
                                      <p:cBhvr>
                                        <p:cTn id="223" dur="1" fill="hold">
                                          <p:stCondLst>
                                            <p:cond delay="0"/>
                                          </p:stCondLst>
                                        </p:cTn>
                                        <p:tgtEl>
                                          <p:spTgt spid="69637"/>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xit" presetSubtype="0" fill="hold" nodeType="clickEffect">
                                  <p:stCondLst>
                                    <p:cond delay="0"/>
                                  </p:stCondLst>
                                  <p:childTnLst>
                                    <p:set>
                                      <p:cBhvr>
                                        <p:cTn id="227" dur="1" fill="hold">
                                          <p:stCondLst>
                                            <p:cond delay="0"/>
                                          </p:stCondLst>
                                        </p:cTn>
                                        <p:tgtEl>
                                          <p:spTgt spid="69637"/>
                                        </p:tgtEl>
                                        <p:attrNameLst>
                                          <p:attrName>style.visibility</p:attrName>
                                        </p:attrNameLst>
                                      </p:cBhvr>
                                      <p:to>
                                        <p:strVal val="hidden"/>
                                      </p:to>
                                    </p:set>
                                  </p:childTnLst>
                                </p:cTn>
                              </p:par>
                            </p:childTnLst>
                          </p:cTn>
                        </p:par>
                        <p:par>
                          <p:cTn id="228" fill="hold">
                            <p:stCondLst>
                              <p:cond delay="0"/>
                            </p:stCondLst>
                            <p:childTnLst>
                              <p:par>
                                <p:cTn id="229" presetID="1" presetClass="entr" presetSubtype="0" fill="hold" nodeType="afterEffect">
                                  <p:stCondLst>
                                    <p:cond delay="0"/>
                                  </p:stCondLst>
                                  <p:childTnLst>
                                    <p:set>
                                      <p:cBhvr>
                                        <p:cTn id="230" dur="1" fill="hold">
                                          <p:stCondLst>
                                            <p:cond delay="0"/>
                                          </p:stCondLst>
                                        </p:cTn>
                                        <p:tgtEl>
                                          <p:spTgt spid="69639"/>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nodeType="clickEffect">
                                  <p:stCondLst>
                                    <p:cond delay="0"/>
                                  </p:stCondLst>
                                  <p:childTnLst>
                                    <p:set>
                                      <p:cBhvr>
                                        <p:cTn id="234" dur="1" fill="hold">
                                          <p:stCondLst>
                                            <p:cond delay="0"/>
                                          </p:stCondLst>
                                        </p:cTn>
                                        <p:tgtEl>
                                          <p:spTgt spid="69639"/>
                                        </p:tgtEl>
                                        <p:attrNameLst>
                                          <p:attrName>style.visibility</p:attrName>
                                        </p:attrNameLst>
                                      </p:cBhvr>
                                      <p:to>
                                        <p:strVal val="hidden"/>
                                      </p:to>
                                    </p:set>
                                  </p:childTnLst>
                                </p:cTn>
                              </p:par>
                            </p:childTnLst>
                          </p:cTn>
                        </p:par>
                        <p:par>
                          <p:cTn id="235" fill="hold">
                            <p:stCondLst>
                              <p:cond delay="0"/>
                            </p:stCondLst>
                            <p:childTnLst>
                              <p:par>
                                <p:cTn id="236" presetID="1" presetClass="entr" presetSubtype="0" fill="hold" nodeType="afterEffect">
                                  <p:stCondLst>
                                    <p:cond delay="0"/>
                                  </p:stCondLst>
                                  <p:childTnLst>
                                    <p:set>
                                      <p:cBhvr>
                                        <p:cTn id="237" dur="1" fill="hold">
                                          <p:stCondLst>
                                            <p:cond delay="0"/>
                                          </p:stCondLst>
                                        </p:cTn>
                                        <p:tgtEl>
                                          <p:spTgt spid="69640"/>
                                        </p:tgtEl>
                                        <p:attrNameLst>
                                          <p:attrName>style.visibility</p:attrName>
                                        </p:attrNameLst>
                                      </p:cBhvr>
                                      <p:to>
                                        <p:strVal val="visible"/>
                                      </p:to>
                                    </p:set>
                                  </p:childTnLst>
                                </p:cTn>
                              </p:par>
                            </p:childTnLst>
                          </p:cTn>
                        </p:par>
                      </p:childTnLst>
                    </p:cTn>
                  </p:par>
                  <p:par>
                    <p:cTn id="238" fill="hold">
                      <p:stCondLst>
                        <p:cond delay="indefinite"/>
                      </p:stCondLst>
                      <p:childTnLst>
                        <p:par>
                          <p:cTn id="239" fill="hold">
                            <p:stCondLst>
                              <p:cond delay="0"/>
                            </p:stCondLst>
                            <p:childTnLst>
                              <p:par>
                                <p:cTn id="240" presetID="1" presetClass="exit" presetSubtype="0" fill="hold" nodeType="clickEffect">
                                  <p:stCondLst>
                                    <p:cond delay="0"/>
                                  </p:stCondLst>
                                  <p:childTnLst>
                                    <p:set>
                                      <p:cBhvr>
                                        <p:cTn id="241" dur="1" fill="hold">
                                          <p:stCondLst>
                                            <p:cond delay="0"/>
                                          </p:stCondLst>
                                        </p:cTn>
                                        <p:tgtEl>
                                          <p:spTgt spid="69640"/>
                                        </p:tgtEl>
                                        <p:attrNameLst>
                                          <p:attrName>style.visibility</p:attrName>
                                        </p:attrNameLst>
                                      </p:cBhvr>
                                      <p:to>
                                        <p:strVal val="hidden"/>
                                      </p:to>
                                    </p:set>
                                  </p:childTnLst>
                                </p:cTn>
                              </p:par>
                            </p:childTnLst>
                          </p:cTn>
                        </p:par>
                        <p:par>
                          <p:cTn id="242" fill="hold">
                            <p:stCondLst>
                              <p:cond delay="0"/>
                            </p:stCondLst>
                            <p:childTnLst>
                              <p:par>
                                <p:cTn id="243" presetID="1" presetClass="entr" presetSubtype="0" fill="hold" nodeType="afterEffect">
                                  <p:stCondLst>
                                    <p:cond delay="0"/>
                                  </p:stCondLst>
                                  <p:childTnLst>
                                    <p:set>
                                      <p:cBhvr>
                                        <p:cTn id="244" dur="1" fill="hold">
                                          <p:stCondLst>
                                            <p:cond delay="0"/>
                                          </p:stCondLst>
                                        </p:cTn>
                                        <p:tgtEl>
                                          <p:spTgt spid="69641"/>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xit" presetSubtype="0" fill="hold" nodeType="clickEffect">
                                  <p:stCondLst>
                                    <p:cond delay="0"/>
                                  </p:stCondLst>
                                  <p:childTnLst>
                                    <p:set>
                                      <p:cBhvr>
                                        <p:cTn id="248" dur="1" fill="hold">
                                          <p:stCondLst>
                                            <p:cond delay="0"/>
                                          </p:stCondLst>
                                        </p:cTn>
                                        <p:tgtEl>
                                          <p:spTgt spid="69641"/>
                                        </p:tgtEl>
                                        <p:attrNameLst>
                                          <p:attrName>style.visibility</p:attrName>
                                        </p:attrNameLst>
                                      </p:cBhvr>
                                      <p:to>
                                        <p:strVal val="hidden"/>
                                      </p:to>
                                    </p:set>
                                  </p:childTnLst>
                                </p:cTn>
                              </p:par>
                            </p:childTnLst>
                          </p:cTn>
                        </p:par>
                        <p:par>
                          <p:cTn id="249" fill="hold">
                            <p:stCondLst>
                              <p:cond delay="0"/>
                            </p:stCondLst>
                            <p:childTnLst>
                              <p:par>
                                <p:cTn id="250" presetID="1" presetClass="entr" presetSubtype="0" fill="hold" nodeType="afterEffect">
                                  <p:stCondLst>
                                    <p:cond delay="0"/>
                                  </p:stCondLst>
                                  <p:childTnLst>
                                    <p:set>
                                      <p:cBhvr>
                                        <p:cTn id="251" dur="1" fill="hold">
                                          <p:stCondLst>
                                            <p:cond delay="0"/>
                                          </p:stCondLst>
                                        </p:cTn>
                                        <p:tgtEl>
                                          <p:spTgt spid="69646"/>
                                        </p:tgtEl>
                                        <p:attrNameLst>
                                          <p:attrName>style.visibility</p:attrName>
                                        </p:attrNameLst>
                                      </p:cBhvr>
                                      <p:to>
                                        <p:strVal val="visible"/>
                                      </p:to>
                                    </p:set>
                                  </p:childTnLst>
                                </p:cTn>
                              </p:par>
                            </p:childTnLst>
                          </p:cTn>
                        </p:par>
                      </p:childTnLst>
                    </p:cTn>
                  </p:par>
                  <p:par>
                    <p:cTn id="252" fill="hold">
                      <p:stCondLst>
                        <p:cond delay="indefinite"/>
                      </p:stCondLst>
                      <p:childTnLst>
                        <p:par>
                          <p:cTn id="253" fill="hold">
                            <p:stCondLst>
                              <p:cond delay="0"/>
                            </p:stCondLst>
                            <p:childTnLst>
                              <p:par>
                                <p:cTn id="254" presetID="1" presetClass="exit" presetSubtype="0" fill="hold" nodeType="clickEffect">
                                  <p:stCondLst>
                                    <p:cond delay="0"/>
                                  </p:stCondLst>
                                  <p:childTnLst>
                                    <p:set>
                                      <p:cBhvr>
                                        <p:cTn id="255" dur="1" fill="hold">
                                          <p:stCondLst>
                                            <p:cond delay="0"/>
                                          </p:stCondLst>
                                        </p:cTn>
                                        <p:tgtEl>
                                          <p:spTgt spid="69646"/>
                                        </p:tgtEl>
                                        <p:attrNameLst>
                                          <p:attrName>style.visibility</p:attrName>
                                        </p:attrNameLst>
                                      </p:cBhvr>
                                      <p:to>
                                        <p:strVal val="hidden"/>
                                      </p:to>
                                    </p:set>
                                  </p:childTnLst>
                                </p:cTn>
                              </p:par>
                            </p:childTnLst>
                          </p:cTn>
                        </p:par>
                        <p:par>
                          <p:cTn id="256" fill="hold">
                            <p:stCondLst>
                              <p:cond delay="0"/>
                            </p:stCondLst>
                            <p:childTnLst>
                              <p:par>
                                <p:cTn id="257" presetID="1" presetClass="entr" presetSubtype="0" fill="hold" nodeType="afterEffect">
                                  <p:stCondLst>
                                    <p:cond delay="0"/>
                                  </p:stCondLst>
                                  <p:childTnLst>
                                    <p:set>
                                      <p:cBhvr>
                                        <p:cTn id="258" dur="1" fill="hold">
                                          <p:stCondLst>
                                            <p:cond delay="0"/>
                                          </p:stCondLst>
                                        </p:cTn>
                                        <p:tgtEl>
                                          <p:spTgt spid="69642"/>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presetID="1" presetClass="exit" presetSubtype="0" fill="hold" nodeType="clickEffect">
                                  <p:stCondLst>
                                    <p:cond delay="0"/>
                                  </p:stCondLst>
                                  <p:childTnLst>
                                    <p:set>
                                      <p:cBhvr>
                                        <p:cTn id="262" dur="1" fill="hold">
                                          <p:stCondLst>
                                            <p:cond delay="0"/>
                                          </p:stCondLst>
                                        </p:cTn>
                                        <p:tgtEl>
                                          <p:spTgt spid="69642"/>
                                        </p:tgtEl>
                                        <p:attrNameLst>
                                          <p:attrName>style.visibility</p:attrName>
                                        </p:attrNameLst>
                                      </p:cBhvr>
                                      <p:to>
                                        <p:strVal val="hidden"/>
                                      </p:to>
                                    </p:set>
                                  </p:childTnLst>
                                </p:cTn>
                              </p:par>
                            </p:childTnLst>
                          </p:cTn>
                        </p:par>
                        <p:par>
                          <p:cTn id="263" fill="hold">
                            <p:stCondLst>
                              <p:cond delay="0"/>
                            </p:stCondLst>
                            <p:childTnLst>
                              <p:par>
                                <p:cTn id="264" presetID="1" presetClass="entr" presetSubtype="0" fill="hold" nodeType="afterEffect">
                                  <p:stCondLst>
                                    <p:cond delay="0"/>
                                  </p:stCondLst>
                                  <p:childTnLst>
                                    <p:set>
                                      <p:cBhvr>
                                        <p:cTn id="265" dur="1" fill="hold">
                                          <p:stCondLst>
                                            <p:cond delay="0"/>
                                          </p:stCondLst>
                                        </p:cTn>
                                        <p:tgtEl>
                                          <p:spTgt spid="69643"/>
                                        </p:tgtEl>
                                        <p:attrNameLst>
                                          <p:attrName>style.visibility</p:attrName>
                                        </p:attrNameLst>
                                      </p:cBhvr>
                                      <p:to>
                                        <p:strVal val="visible"/>
                                      </p:to>
                                    </p:set>
                                  </p:childTnLst>
                                </p:cTn>
                              </p:par>
                            </p:childTnLst>
                          </p:cTn>
                        </p:par>
                      </p:childTnLst>
                    </p:cTn>
                  </p:par>
                  <p:par>
                    <p:cTn id="266" fill="hold">
                      <p:stCondLst>
                        <p:cond delay="indefinite"/>
                      </p:stCondLst>
                      <p:childTnLst>
                        <p:par>
                          <p:cTn id="267" fill="hold">
                            <p:stCondLst>
                              <p:cond delay="0"/>
                            </p:stCondLst>
                            <p:childTnLst>
                              <p:par>
                                <p:cTn id="268" presetID="1" presetClass="exit" presetSubtype="0" fill="hold" nodeType="clickEffect">
                                  <p:stCondLst>
                                    <p:cond delay="0"/>
                                  </p:stCondLst>
                                  <p:childTnLst>
                                    <p:set>
                                      <p:cBhvr>
                                        <p:cTn id="269" dur="1" fill="hold">
                                          <p:stCondLst>
                                            <p:cond delay="0"/>
                                          </p:stCondLst>
                                        </p:cTn>
                                        <p:tgtEl>
                                          <p:spTgt spid="69643"/>
                                        </p:tgtEl>
                                        <p:attrNameLst>
                                          <p:attrName>style.visibility</p:attrName>
                                        </p:attrNameLst>
                                      </p:cBhvr>
                                      <p:to>
                                        <p:strVal val="hidden"/>
                                      </p:to>
                                    </p:set>
                                  </p:childTnLst>
                                </p:cTn>
                              </p:par>
                            </p:childTnLst>
                          </p:cTn>
                        </p:par>
                        <p:par>
                          <p:cTn id="270" fill="hold">
                            <p:stCondLst>
                              <p:cond delay="0"/>
                            </p:stCondLst>
                            <p:childTnLst>
                              <p:par>
                                <p:cTn id="271" presetID="1" presetClass="entr" presetSubtype="0" fill="hold" nodeType="afterEffect">
                                  <p:stCondLst>
                                    <p:cond delay="0"/>
                                  </p:stCondLst>
                                  <p:childTnLst>
                                    <p:set>
                                      <p:cBhvr>
                                        <p:cTn id="272" dur="1" fill="hold">
                                          <p:stCondLst>
                                            <p:cond delay="0"/>
                                          </p:stCondLst>
                                        </p:cTn>
                                        <p:tgtEl>
                                          <p:spTgt spid="69644"/>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nodeType="clickEffect">
                                  <p:stCondLst>
                                    <p:cond delay="0"/>
                                  </p:stCondLst>
                                  <p:childTnLst>
                                    <p:set>
                                      <p:cBhvr>
                                        <p:cTn id="276" dur="1" fill="hold">
                                          <p:stCondLst>
                                            <p:cond delay="0"/>
                                          </p:stCondLst>
                                        </p:cTn>
                                        <p:tgtEl>
                                          <p:spTgt spid="69644"/>
                                        </p:tgtEl>
                                        <p:attrNameLst>
                                          <p:attrName>style.visibility</p:attrName>
                                        </p:attrNameLst>
                                      </p:cBhvr>
                                      <p:to>
                                        <p:strVal val="hidden"/>
                                      </p:to>
                                    </p:set>
                                  </p:childTnLst>
                                </p:cTn>
                              </p:par>
                            </p:childTnLst>
                          </p:cTn>
                        </p:par>
                        <p:par>
                          <p:cTn id="277" fill="hold">
                            <p:stCondLst>
                              <p:cond delay="0"/>
                            </p:stCondLst>
                            <p:childTnLst>
                              <p:par>
                                <p:cTn id="278" presetID="1" presetClass="entr" presetSubtype="0" fill="hold" nodeType="afterEffect">
                                  <p:stCondLst>
                                    <p:cond delay="0"/>
                                  </p:stCondLst>
                                  <p:childTnLst>
                                    <p:set>
                                      <p:cBhvr>
                                        <p:cTn id="279" dur="1" fill="hold">
                                          <p:stCondLst>
                                            <p:cond delay="0"/>
                                          </p:stCondLst>
                                        </p:cTn>
                                        <p:tgtEl>
                                          <p:spTgt spid="69645"/>
                                        </p:tgtEl>
                                        <p:attrNameLst>
                                          <p:attrName>style.visibility</p:attrName>
                                        </p:attrNameLst>
                                      </p:cBhvr>
                                      <p:to>
                                        <p:strVal val="visible"/>
                                      </p:to>
                                    </p:set>
                                  </p:childTnLst>
                                </p:cTn>
                              </p:par>
                            </p:childTnLst>
                          </p:cTn>
                        </p:par>
                      </p:childTnLst>
                    </p:cTn>
                  </p:par>
                  <p:par>
                    <p:cTn id="280" fill="hold">
                      <p:stCondLst>
                        <p:cond delay="indefinite"/>
                      </p:stCondLst>
                      <p:childTnLst>
                        <p:par>
                          <p:cTn id="281" fill="hold">
                            <p:stCondLst>
                              <p:cond delay="0"/>
                            </p:stCondLst>
                            <p:childTnLst>
                              <p:par>
                                <p:cTn id="282" presetID="1" presetClass="exit" presetSubtype="0" fill="hold" nodeType="clickEffect">
                                  <p:stCondLst>
                                    <p:cond delay="0"/>
                                  </p:stCondLst>
                                  <p:childTnLst>
                                    <p:set>
                                      <p:cBhvr>
                                        <p:cTn id="283" dur="1" fill="hold">
                                          <p:stCondLst>
                                            <p:cond delay="0"/>
                                          </p:stCondLst>
                                        </p:cTn>
                                        <p:tgtEl>
                                          <p:spTgt spid="69645"/>
                                        </p:tgtEl>
                                        <p:attrNameLst>
                                          <p:attrName>style.visibility</p:attrName>
                                        </p:attrNameLst>
                                      </p:cBhvr>
                                      <p:to>
                                        <p:strVal val="hidden"/>
                                      </p:to>
                                    </p:set>
                                  </p:childTnLst>
                                </p:cTn>
                              </p:par>
                            </p:childTnLst>
                          </p:cTn>
                        </p:par>
                        <p:par>
                          <p:cTn id="284" fill="hold">
                            <p:stCondLst>
                              <p:cond delay="0"/>
                            </p:stCondLst>
                            <p:childTnLst>
                              <p:par>
                                <p:cTn id="285" presetID="1" presetClass="entr" presetSubtype="0" fill="hold" nodeType="afterEffect">
                                  <p:stCondLst>
                                    <p:cond delay="0"/>
                                  </p:stCondLst>
                                  <p:childTnLst>
                                    <p:set>
                                      <p:cBhvr>
                                        <p:cTn id="286" dur="1" fill="hold">
                                          <p:stCondLst>
                                            <p:cond delay="0"/>
                                          </p:stCondLst>
                                        </p:cTn>
                                        <p:tgtEl>
                                          <p:spTgt spid="69647"/>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nodeType="clickEffect">
                                  <p:stCondLst>
                                    <p:cond delay="0"/>
                                  </p:stCondLst>
                                  <p:childTnLst>
                                    <p:set>
                                      <p:cBhvr>
                                        <p:cTn id="290" dur="1" fill="hold">
                                          <p:stCondLst>
                                            <p:cond delay="0"/>
                                          </p:stCondLst>
                                        </p:cTn>
                                        <p:tgtEl>
                                          <p:spTgt spid="69647"/>
                                        </p:tgtEl>
                                        <p:attrNameLst>
                                          <p:attrName>style.visibility</p:attrName>
                                        </p:attrNameLst>
                                      </p:cBhvr>
                                      <p:to>
                                        <p:strVal val="hidden"/>
                                      </p:to>
                                    </p:set>
                                  </p:childTnLst>
                                </p:cTn>
                              </p:par>
                            </p:childTnLst>
                          </p:cTn>
                        </p:par>
                        <p:par>
                          <p:cTn id="291" fill="hold">
                            <p:stCondLst>
                              <p:cond delay="0"/>
                            </p:stCondLst>
                            <p:childTnLst>
                              <p:par>
                                <p:cTn id="292" presetID="1" presetClass="entr" presetSubtype="0" fill="hold" nodeType="afterEffect">
                                  <p:stCondLst>
                                    <p:cond delay="0"/>
                                  </p:stCondLst>
                                  <p:childTnLst>
                                    <p:set>
                                      <p:cBhvr>
                                        <p:cTn id="293" dur="1" fill="hold">
                                          <p:stCondLst>
                                            <p:cond delay="0"/>
                                          </p:stCondLst>
                                        </p:cTn>
                                        <p:tgtEl>
                                          <p:spTgt spid="69648"/>
                                        </p:tgtEl>
                                        <p:attrNameLst>
                                          <p:attrName>style.visibility</p:attrName>
                                        </p:attrNameLst>
                                      </p:cBhvr>
                                      <p:to>
                                        <p:strVal val="visible"/>
                                      </p:to>
                                    </p:set>
                                  </p:childTnLst>
                                </p:cTn>
                              </p:par>
                            </p:childTnLst>
                          </p:cTn>
                        </p:par>
                      </p:childTnLst>
                    </p:cTn>
                  </p:par>
                  <p:par>
                    <p:cTn id="294" fill="hold">
                      <p:stCondLst>
                        <p:cond delay="indefinite"/>
                      </p:stCondLst>
                      <p:childTnLst>
                        <p:par>
                          <p:cTn id="295" fill="hold">
                            <p:stCondLst>
                              <p:cond delay="0"/>
                            </p:stCondLst>
                            <p:childTnLst>
                              <p:par>
                                <p:cTn id="296" presetID="1" presetClass="exit" presetSubtype="0" fill="hold" nodeType="clickEffect">
                                  <p:stCondLst>
                                    <p:cond delay="0"/>
                                  </p:stCondLst>
                                  <p:childTnLst>
                                    <p:set>
                                      <p:cBhvr>
                                        <p:cTn id="297" dur="1" fill="hold">
                                          <p:stCondLst>
                                            <p:cond delay="0"/>
                                          </p:stCondLst>
                                        </p:cTn>
                                        <p:tgtEl>
                                          <p:spTgt spid="69648"/>
                                        </p:tgtEl>
                                        <p:attrNameLst>
                                          <p:attrName>style.visibility</p:attrName>
                                        </p:attrNameLst>
                                      </p:cBhvr>
                                      <p:to>
                                        <p:strVal val="hidden"/>
                                      </p:to>
                                    </p:set>
                                  </p:childTnLst>
                                </p:cTn>
                              </p:par>
                            </p:childTnLst>
                          </p:cTn>
                        </p:par>
                        <p:par>
                          <p:cTn id="298" fill="hold">
                            <p:stCondLst>
                              <p:cond delay="0"/>
                            </p:stCondLst>
                            <p:childTnLst>
                              <p:par>
                                <p:cTn id="299" presetID="1" presetClass="entr" presetSubtype="0" fill="hold" nodeType="afterEffect">
                                  <p:stCondLst>
                                    <p:cond delay="0"/>
                                  </p:stCondLst>
                                  <p:childTnLst>
                                    <p:set>
                                      <p:cBhvr>
                                        <p:cTn id="300" dur="1" fill="hold">
                                          <p:stCondLst>
                                            <p:cond delay="0"/>
                                          </p:stCondLst>
                                        </p:cTn>
                                        <p:tgtEl>
                                          <p:spTgt spid="69649"/>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presetID="1" presetClass="exit" presetSubtype="0" fill="hold" nodeType="clickEffect">
                                  <p:stCondLst>
                                    <p:cond delay="0"/>
                                  </p:stCondLst>
                                  <p:childTnLst>
                                    <p:set>
                                      <p:cBhvr>
                                        <p:cTn id="304" dur="1" fill="hold">
                                          <p:stCondLst>
                                            <p:cond delay="0"/>
                                          </p:stCondLst>
                                        </p:cTn>
                                        <p:tgtEl>
                                          <p:spTgt spid="69649"/>
                                        </p:tgtEl>
                                        <p:attrNameLst>
                                          <p:attrName>style.visibility</p:attrName>
                                        </p:attrNameLst>
                                      </p:cBhvr>
                                      <p:to>
                                        <p:strVal val="hidden"/>
                                      </p:to>
                                    </p:set>
                                  </p:childTnLst>
                                </p:cTn>
                              </p:par>
                            </p:childTnLst>
                          </p:cTn>
                        </p:par>
                        <p:par>
                          <p:cTn id="305" fill="hold">
                            <p:stCondLst>
                              <p:cond delay="0"/>
                            </p:stCondLst>
                            <p:childTnLst>
                              <p:par>
                                <p:cTn id="306" presetID="1" presetClass="entr" presetSubtype="0" fill="hold" nodeType="afterEffect">
                                  <p:stCondLst>
                                    <p:cond delay="0"/>
                                  </p:stCondLst>
                                  <p:childTnLst>
                                    <p:set>
                                      <p:cBhvr>
                                        <p:cTn id="307" dur="1" fill="hold">
                                          <p:stCondLst>
                                            <p:cond delay="0"/>
                                          </p:stCondLst>
                                        </p:cTn>
                                        <p:tgtEl>
                                          <p:spTgt spid="69654"/>
                                        </p:tgtEl>
                                        <p:attrNameLst>
                                          <p:attrName>style.visibility</p:attrName>
                                        </p:attrNameLst>
                                      </p:cBhvr>
                                      <p:to>
                                        <p:strVal val="visible"/>
                                      </p:to>
                                    </p:set>
                                  </p:childTnLst>
                                </p:cTn>
                              </p:par>
                            </p:childTnLst>
                          </p:cTn>
                        </p:par>
                      </p:childTnLst>
                    </p:cTn>
                  </p:par>
                  <p:par>
                    <p:cTn id="308" fill="hold">
                      <p:stCondLst>
                        <p:cond delay="indefinite"/>
                      </p:stCondLst>
                      <p:childTnLst>
                        <p:par>
                          <p:cTn id="309" fill="hold">
                            <p:stCondLst>
                              <p:cond delay="0"/>
                            </p:stCondLst>
                            <p:childTnLst>
                              <p:par>
                                <p:cTn id="310" presetID="1" presetClass="exit" presetSubtype="0" fill="hold" nodeType="clickEffect">
                                  <p:stCondLst>
                                    <p:cond delay="0"/>
                                  </p:stCondLst>
                                  <p:childTnLst>
                                    <p:set>
                                      <p:cBhvr>
                                        <p:cTn id="311" dur="1" fill="hold">
                                          <p:stCondLst>
                                            <p:cond delay="0"/>
                                          </p:stCondLst>
                                        </p:cTn>
                                        <p:tgtEl>
                                          <p:spTgt spid="69654"/>
                                        </p:tgtEl>
                                        <p:attrNameLst>
                                          <p:attrName>style.visibility</p:attrName>
                                        </p:attrNameLst>
                                      </p:cBhvr>
                                      <p:to>
                                        <p:strVal val="hidden"/>
                                      </p:to>
                                    </p:set>
                                  </p:childTnLst>
                                </p:cTn>
                              </p:par>
                            </p:childTnLst>
                          </p:cTn>
                        </p:par>
                        <p:par>
                          <p:cTn id="312" fill="hold">
                            <p:stCondLst>
                              <p:cond delay="0"/>
                            </p:stCondLst>
                            <p:childTnLst>
                              <p:par>
                                <p:cTn id="313" presetID="1" presetClass="entr" presetSubtype="0" fill="hold" nodeType="afterEffect">
                                  <p:stCondLst>
                                    <p:cond delay="0"/>
                                  </p:stCondLst>
                                  <p:childTnLst>
                                    <p:set>
                                      <p:cBhvr>
                                        <p:cTn id="314" dur="1" fill="hold">
                                          <p:stCondLst>
                                            <p:cond delay="0"/>
                                          </p:stCondLst>
                                        </p:cTn>
                                        <p:tgtEl>
                                          <p:spTgt spid="69650"/>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nodeType="clickEffect">
                                  <p:stCondLst>
                                    <p:cond delay="0"/>
                                  </p:stCondLst>
                                  <p:childTnLst>
                                    <p:set>
                                      <p:cBhvr>
                                        <p:cTn id="318" dur="1" fill="hold">
                                          <p:stCondLst>
                                            <p:cond delay="0"/>
                                          </p:stCondLst>
                                        </p:cTn>
                                        <p:tgtEl>
                                          <p:spTgt spid="69650"/>
                                        </p:tgtEl>
                                        <p:attrNameLst>
                                          <p:attrName>style.visibility</p:attrName>
                                        </p:attrNameLst>
                                      </p:cBhvr>
                                      <p:to>
                                        <p:strVal val="hidden"/>
                                      </p:to>
                                    </p:set>
                                  </p:childTnLst>
                                </p:cTn>
                              </p:par>
                            </p:childTnLst>
                          </p:cTn>
                        </p:par>
                        <p:par>
                          <p:cTn id="319" fill="hold">
                            <p:stCondLst>
                              <p:cond delay="0"/>
                            </p:stCondLst>
                            <p:childTnLst>
                              <p:par>
                                <p:cTn id="320" presetID="1" presetClass="entr" presetSubtype="0" fill="hold" nodeType="afterEffect">
                                  <p:stCondLst>
                                    <p:cond delay="0"/>
                                  </p:stCondLst>
                                  <p:childTnLst>
                                    <p:set>
                                      <p:cBhvr>
                                        <p:cTn id="321" dur="1" fill="hold">
                                          <p:stCondLst>
                                            <p:cond delay="0"/>
                                          </p:stCondLst>
                                        </p:cTn>
                                        <p:tgtEl>
                                          <p:spTgt spid="69651"/>
                                        </p:tgtEl>
                                        <p:attrNameLst>
                                          <p:attrName>style.visibility</p:attrName>
                                        </p:attrNameLst>
                                      </p:cBhvr>
                                      <p:to>
                                        <p:strVal val="visible"/>
                                      </p:to>
                                    </p:set>
                                  </p:childTnLst>
                                </p:cTn>
                              </p:par>
                            </p:childTnLst>
                          </p:cTn>
                        </p:par>
                      </p:childTnLst>
                    </p:cTn>
                  </p:par>
                  <p:par>
                    <p:cTn id="322" fill="hold">
                      <p:stCondLst>
                        <p:cond delay="indefinite"/>
                      </p:stCondLst>
                      <p:childTnLst>
                        <p:par>
                          <p:cTn id="323" fill="hold">
                            <p:stCondLst>
                              <p:cond delay="0"/>
                            </p:stCondLst>
                            <p:childTnLst>
                              <p:par>
                                <p:cTn id="324" presetID="1" presetClass="exit" presetSubtype="0" fill="hold" nodeType="clickEffect">
                                  <p:stCondLst>
                                    <p:cond delay="0"/>
                                  </p:stCondLst>
                                  <p:childTnLst>
                                    <p:set>
                                      <p:cBhvr>
                                        <p:cTn id="325" dur="1" fill="hold">
                                          <p:stCondLst>
                                            <p:cond delay="0"/>
                                          </p:stCondLst>
                                        </p:cTn>
                                        <p:tgtEl>
                                          <p:spTgt spid="69651"/>
                                        </p:tgtEl>
                                        <p:attrNameLst>
                                          <p:attrName>style.visibility</p:attrName>
                                        </p:attrNameLst>
                                      </p:cBhvr>
                                      <p:to>
                                        <p:strVal val="hidden"/>
                                      </p:to>
                                    </p:set>
                                  </p:childTnLst>
                                </p:cTn>
                              </p:par>
                            </p:childTnLst>
                          </p:cTn>
                        </p:par>
                        <p:par>
                          <p:cTn id="326" fill="hold">
                            <p:stCondLst>
                              <p:cond delay="0"/>
                            </p:stCondLst>
                            <p:childTnLst>
                              <p:par>
                                <p:cTn id="327" presetID="1" presetClass="entr" presetSubtype="0" fill="hold" nodeType="afterEffect">
                                  <p:stCondLst>
                                    <p:cond delay="0"/>
                                  </p:stCondLst>
                                  <p:childTnLst>
                                    <p:set>
                                      <p:cBhvr>
                                        <p:cTn id="328" dur="1" fill="hold">
                                          <p:stCondLst>
                                            <p:cond delay="0"/>
                                          </p:stCondLst>
                                        </p:cTn>
                                        <p:tgtEl>
                                          <p:spTgt spid="69652"/>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presetID="1" presetClass="exit" presetSubtype="0" fill="hold" nodeType="clickEffect">
                                  <p:stCondLst>
                                    <p:cond delay="0"/>
                                  </p:stCondLst>
                                  <p:childTnLst>
                                    <p:set>
                                      <p:cBhvr>
                                        <p:cTn id="332" dur="1" fill="hold">
                                          <p:stCondLst>
                                            <p:cond delay="0"/>
                                          </p:stCondLst>
                                        </p:cTn>
                                        <p:tgtEl>
                                          <p:spTgt spid="69652"/>
                                        </p:tgtEl>
                                        <p:attrNameLst>
                                          <p:attrName>style.visibility</p:attrName>
                                        </p:attrNameLst>
                                      </p:cBhvr>
                                      <p:to>
                                        <p:strVal val="hidden"/>
                                      </p:to>
                                    </p:set>
                                  </p:childTnLst>
                                </p:cTn>
                              </p:par>
                            </p:childTnLst>
                          </p:cTn>
                        </p:par>
                        <p:par>
                          <p:cTn id="333" fill="hold">
                            <p:stCondLst>
                              <p:cond delay="0"/>
                            </p:stCondLst>
                            <p:childTnLst>
                              <p:par>
                                <p:cTn id="334" presetID="1" presetClass="entr" presetSubtype="0" fill="hold" nodeType="afterEffect">
                                  <p:stCondLst>
                                    <p:cond delay="0"/>
                                  </p:stCondLst>
                                  <p:childTnLst>
                                    <p:set>
                                      <p:cBhvr>
                                        <p:cTn id="335" dur="1" fill="hold">
                                          <p:stCondLst>
                                            <p:cond delay="0"/>
                                          </p:stCondLst>
                                        </p:cTn>
                                        <p:tgtEl>
                                          <p:spTgt spid="69653"/>
                                        </p:tgtEl>
                                        <p:attrNameLst>
                                          <p:attrName>style.visibility</p:attrName>
                                        </p:attrNameLst>
                                      </p:cBhvr>
                                      <p:to>
                                        <p:strVal val="visible"/>
                                      </p:to>
                                    </p:set>
                                  </p:childTnLst>
                                </p:cTn>
                              </p:par>
                            </p:childTnLst>
                          </p:cTn>
                        </p:par>
                      </p:childTnLst>
                    </p:cTn>
                  </p:par>
                  <p:par>
                    <p:cTn id="336" fill="hold">
                      <p:stCondLst>
                        <p:cond delay="indefinite"/>
                      </p:stCondLst>
                      <p:childTnLst>
                        <p:par>
                          <p:cTn id="337" fill="hold">
                            <p:stCondLst>
                              <p:cond delay="0"/>
                            </p:stCondLst>
                            <p:childTnLst>
                              <p:par>
                                <p:cTn id="338" presetID="1" presetClass="exit" presetSubtype="0" fill="hold" nodeType="clickEffect">
                                  <p:stCondLst>
                                    <p:cond delay="0"/>
                                  </p:stCondLst>
                                  <p:childTnLst>
                                    <p:set>
                                      <p:cBhvr>
                                        <p:cTn id="339" dur="1" fill="hold">
                                          <p:stCondLst>
                                            <p:cond delay="0"/>
                                          </p:stCondLst>
                                        </p:cTn>
                                        <p:tgtEl>
                                          <p:spTgt spid="69653"/>
                                        </p:tgtEl>
                                        <p:attrNameLst>
                                          <p:attrName>style.visibility</p:attrName>
                                        </p:attrNameLst>
                                      </p:cBhvr>
                                      <p:to>
                                        <p:strVal val="hidden"/>
                                      </p:to>
                                    </p:set>
                                  </p:childTnLst>
                                </p:cTn>
                              </p:par>
                            </p:childTnLst>
                          </p:cTn>
                        </p:par>
                        <p:par>
                          <p:cTn id="340" fill="hold">
                            <p:stCondLst>
                              <p:cond delay="0"/>
                            </p:stCondLst>
                            <p:childTnLst>
                              <p:par>
                                <p:cTn id="341" presetID="1" presetClass="entr" presetSubtype="0" fill="hold" nodeType="afterEffect">
                                  <p:stCondLst>
                                    <p:cond delay="0"/>
                                  </p:stCondLst>
                                  <p:childTnLst>
                                    <p:set>
                                      <p:cBhvr>
                                        <p:cTn id="342" dur="1" fill="hold">
                                          <p:stCondLst>
                                            <p:cond delay="0"/>
                                          </p:stCondLst>
                                        </p:cTn>
                                        <p:tgtEl>
                                          <p:spTgt spid="69655"/>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nodeType="clickEffect">
                                  <p:stCondLst>
                                    <p:cond delay="0"/>
                                  </p:stCondLst>
                                  <p:childTnLst>
                                    <p:set>
                                      <p:cBhvr>
                                        <p:cTn id="346" dur="1" fill="hold">
                                          <p:stCondLst>
                                            <p:cond delay="0"/>
                                          </p:stCondLst>
                                        </p:cTn>
                                        <p:tgtEl>
                                          <p:spTgt spid="69655"/>
                                        </p:tgtEl>
                                        <p:attrNameLst>
                                          <p:attrName>style.visibility</p:attrName>
                                        </p:attrNameLst>
                                      </p:cBhvr>
                                      <p:to>
                                        <p:strVal val="hidden"/>
                                      </p:to>
                                    </p:set>
                                  </p:childTnLst>
                                </p:cTn>
                              </p:par>
                            </p:childTnLst>
                          </p:cTn>
                        </p:par>
                        <p:par>
                          <p:cTn id="347" fill="hold">
                            <p:stCondLst>
                              <p:cond delay="0"/>
                            </p:stCondLst>
                            <p:childTnLst>
                              <p:par>
                                <p:cTn id="348" presetID="1" presetClass="entr" presetSubtype="0" fill="hold" nodeType="afterEffect">
                                  <p:stCondLst>
                                    <p:cond delay="0"/>
                                  </p:stCondLst>
                                  <p:childTnLst>
                                    <p:set>
                                      <p:cBhvr>
                                        <p:cTn id="349" dur="1" fill="hold">
                                          <p:stCondLst>
                                            <p:cond delay="0"/>
                                          </p:stCondLst>
                                        </p:cTn>
                                        <p:tgtEl>
                                          <p:spTgt spid="69656"/>
                                        </p:tgtEl>
                                        <p:attrNameLst>
                                          <p:attrName>style.visibility</p:attrName>
                                        </p:attrNameLst>
                                      </p:cBhvr>
                                      <p:to>
                                        <p:strVal val="visible"/>
                                      </p:to>
                                    </p:set>
                                  </p:childTnLst>
                                </p:cTn>
                              </p:par>
                            </p:childTnLst>
                          </p:cTn>
                        </p:par>
                      </p:childTnLst>
                    </p:cTn>
                  </p:par>
                  <p:par>
                    <p:cTn id="350" fill="hold">
                      <p:stCondLst>
                        <p:cond delay="indefinite"/>
                      </p:stCondLst>
                      <p:childTnLst>
                        <p:par>
                          <p:cTn id="351" fill="hold">
                            <p:stCondLst>
                              <p:cond delay="0"/>
                            </p:stCondLst>
                            <p:childTnLst>
                              <p:par>
                                <p:cTn id="352" presetID="1" presetClass="exit" presetSubtype="0" fill="hold" nodeType="clickEffect">
                                  <p:stCondLst>
                                    <p:cond delay="0"/>
                                  </p:stCondLst>
                                  <p:childTnLst>
                                    <p:set>
                                      <p:cBhvr>
                                        <p:cTn id="353" dur="1" fill="hold">
                                          <p:stCondLst>
                                            <p:cond delay="0"/>
                                          </p:stCondLst>
                                        </p:cTn>
                                        <p:tgtEl>
                                          <p:spTgt spid="69656"/>
                                        </p:tgtEl>
                                        <p:attrNameLst>
                                          <p:attrName>style.visibility</p:attrName>
                                        </p:attrNameLst>
                                      </p:cBhvr>
                                      <p:to>
                                        <p:strVal val="hidden"/>
                                      </p:to>
                                    </p:set>
                                  </p:childTnLst>
                                </p:cTn>
                              </p:par>
                            </p:childTnLst>
                          </p:cTn>
                        </p:par>
                        <p:par>
                          <p:cTn id="354" fill="hold">
                            <p:stCondLst>
                              <p:cond delay="0"/>
                            </p:stCondLst>
                            <p:childTnLst>
                              <p:par>
                                <p:cTn id="355" presetID="1" presetClass="entr" presetSubtype="0" fill="hold" nodeType="afterEffect">
                                  <p:stCondLst>
                                    <p:cond delay="0"/>
                                  </p:stCondLst>
                                  <p:childTnLst>
                                    <p:set>
                                      <p:cBhvr>
                                        <p:cTn id="356" dur="1" fill="hold">
                                          <p:stCondLst>
                                            <p:cond delay="0"/>
                                          </p:stCondLst>
                                        </p:cTn>
                                        <p:tgtEl>
                                          <p:spTgt spid="69657"/>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nodeType="clickEffect">
                                  <p:stCondLst>
                                    <p:cond delay="0"/>
                                  </p:stCondLst>
                                  <p:childTnLst>
                                    <p:set>
                                      <p:cBhvr>
                                        <p:cTn id="360" dur="1" fill="hold">
                                          <p:stCondLst>
                                            <p:cond delay="0"/>
                                          </p:stCondLst>
                                        </p:cTn>
                                        <p:tgtEl>
                                          <p:spTgt spid="69657"/>
                                        </p:tgtEl>
                                        <p:attrNameLst>
                                          <p:attrName>style.visibility</p:attrName>
                                        </p:attrNameLst>
                                      </p:cBhvr>
                                      <p:to>
                                        <p:strVal val="hidden"/>
                                      </p:to>
                                    </p:set>
                                  </p:childTnLst>
                                </p:cTn>
                              </p:par>
                            </p:childTnLst>
                          </p:cTn>
                        </p:par>
                        <p:par>
                          <p:cTn id="361" fill="hold">
                            <p:stCondLst>
                              <p:cond delay="0"/>
                            </p:stCondLst>
                            <p:childTnLst>
                              <p:par>
                                <p:cTn id="362" presetID="1" presetClass="entr" presetSubtype="0" fill="hold" nodeType="afterEffect">
                                  <p:stCondLst>
                                    <p:cond delay="0"/>
                                  </p:stCondLst>
                                  <p:childTnLst>
                                    <p:set>
                                      <p:cBhvr>
                                        <p:cTn id="363" dur="1" fill="hold">
                                          <p:stCondLst>
                                            <p:cond delay="0"/>
                                          </p:stCondLst>
                                        </p:cTn>
                                        <p:tgtEl>
                                          <p:spTgt spid="69662"/>
                                        </p:tgtEl>
                                        <p:attrNameLst>
                                          <p:attrName>style.visibility</p:attrName>
                                        </p:attrNameLst>
                                      </p:cBhvr>
                                      <p:to>
                                        <p:strVal val="visible"/>
                                      </p:to>
                                    </p:set>
                                  </p:childTnLst>
                                </p:cTn>
                              </p:par>
                            </p:childTnLst>
                          </p:cTn>
                        </p:par>
                      </p:childTnLst>
                    </p:cTn>
                  </p:par>
                  <p:par>
                    <p:cTn id="364" fill="hold">
                      <p:stCondLst>
                        <p:cond delay="indefinite"/>
                      </p:stCondLst>
                      <p:childTnLst>
                        <p:par>
                          <p:cTn id="365" fill="hold">
                            <p:stCondLst>
                              <p:cond delay="0"/>
                            </p:stCondLst>
                            <p:childTnLst>
                              <p:par>
                                <p:cTn id="366" presetID="1" presetClass="exit" presetSubtype="0" fill="hold" nodeType="clickEffect">
                                  <p:stCondLst>
                                    <p:cond delay="0"/>
                                  </p:stCondLst>
                                  <p:childTnLst>
                                    <p:set>
                                      <p:cBhvr>
                                        <p:cTn id="367" dur="1" fill="hold">
                                          <p:stCondLst>
                                            <p:cond delay="0"/>
                                          </p:stCondLst>
                                        </p:cTn>
                                        <p:tgtEl>
                                          <p:spTgt spid="69662"/>
                                        </p:tgtEl>
                                        <p:attrNameLst>
                                          <p:attrName>style.visibility</p:attrName>
                                        </p:attrNameLst>
                                      </p:cBhvr>
                                      <p:to>
                                        <p:strVal val="hidden"/>
                                      </p:to>
                                    </p:set>
                                  </p:childTnLst>
                                </p:cTn>
                              </p:par>
                            </p:childTnLst>
                          </p:cTn>
                        </p:par>
                        <p:par>
                          <p:cTn id="368" fill="hold">
                            <p:stCondLst>
                              <p:cond delay="0"/>
                            </p:stCondLst>
                            <p:childTnLst>
                              <p:par>
                                <p:cTn id="369" presetID="1" presetClass="entr" presetSubtype="0" fill="hold" nodeType="afterEffect">
                                  <p:stCondLst>
                                    <p:cond delay="0"/>
                                  </p:stCondLst>
                                  <p:childTnLst>
                                    <p:set>
                                      <p:cBhvr>
                                        <p:cTn id="370" dur="1" fill="hold">
                                          <p:stCondLst>
                                            <p:cond delay="0"/>
                                          </p:stCondLst>
                                        </p:cTn>
                                        <p:tgtEl>
                                          <p:spTgt spid="69658"/>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presetID="1" presetClass="exit" presetSubtype="0" fill="hold" nodeType="clickEffect">
                                  <p:stCondLst>
                                    <p:cond delay="0"/>
                                  </p:stCondLst>
                                  <p:childTnLst>
                                    <p:set>
                                      <p:cBhvr>
                                        <p:cTn id="374" dur="1" fill="hold">
                                          <p:stCondLst>
                                            <p:cond delay="0"/>
                                          </p:stCondLst>
                                        </p:cTn>
                                        <p:tgtEl>
                                          <p:spTgt spid="69658"/>
                                        </p:tgtEl>
                                        <p:attrNameLst>
                                          <p:attrName>style.visibility</p:attrName>
                                        </p:attrNameLst>
                                      </p:cBhvr>
                                      <p:to>
                                        <p:strVal val="hidden"/>
                                      </p:to>
                                    </p:set>
                                  </p:childTnLst>
                                </p:cTn>
                              </p:par>
                            </p:childTnLst>
                          </p:cTn>
                        </p:par>
                        <p:par>
                          <p:cTn id="375" fill="hold">
                            <p:stCondLst>
                              <p:cond delay="0"/>
                            </p:stCondLst>
                            <p:childTnLst>
                              <p:par>
                                <p:cTn id="376" presetID="1" presetClass="entr" presetSubtype="0" fill="hold" nodeType="afterEffect">
                                  <p:stCondLst>
                                    <p:cond delay="0"/>
                                  </p:stCondLst>
                                  <p:childTnLst>
                                    <p:set>
                                      <p:cBhvr>
                                        <p:cTn id="377" dur="1" fill="hold">
                                          <p:stCondLst>
                                            <p:cond delay="0"/>
                                          </p:stCondLst>
                                        </p:cTn>
                                        <p:tgtEl>
                                          <p:spTgt spid="69659"/>
                                        </p:tgtEl>
                                        <p:attrNameLst>
                                          <p:attrName>style.visibility</p:attrName>
                                        </p:attrNameLst>
                                      </p:cBhvr>
                                      <p:to>
                                        <p:strVal val="visible"/>
                                      </p:to>
                                    </p:set>
                                  </p:childTnLst>
                                </p:cTn>
                              </p:par>
                            </p:childTnLst>
                          </p:cTn>
                        </p:par>
                      </p:childTnLst>
                    </p:cTn>
                  </p:par>
                  <p:par>
                    <p:cTn id="378" fill="hold">
                      <p:stCondLst>
                        <p:cond delay="indefinite"/>
                      </p:stCondLst>
                      <p:childTnLst>
                        <p:par>
                          <p:cTn id="379" fill="hold">
                            <p:stCondLst>
                              <p:cond delay="0"/>
                            </p:stCondLst>
                            <p:childTnLst>
                              <p:par>
                                <p:cTn id="380" presetID="1" presetClass="exit" presetSubtype="0" fill="hold" nodeType="clickEffect">
                                  <p:stCondLst>
                                    <p:cond delay="0"/>
                                  </p:stCondLst>
                                  <p:childTnLst>
                                    <p:set>
                                      <p:cBhvr>
                                        <p:cTn id="381" dur="1" fill="hold">
                                          <p:stCondLst>
                                            <p:cond delay="0"/>
                                          </p:stCondLst>
                                        </p:cTn>
                                        <p:tgtEl>
                                          <p:spTgt spid="69659"/>
                                        </p:tgtEl>
                                        <p:attrNameLst>
                                          <p:attrName>style.visibility</p:attrName>
                                        </p:attrNameLst>
                                      </p:cBhvr>
                                      <p:to>
                                        <p:strVal val="hidden"/>
                                      </p:to>
                                    </p:set>
                                  </p:childTnLst>
                                </p:cTn>
                              </p:par>
                            </p:childTnLst>
                          </p:cTn>
                        </p:par>
                        <p:par>
                          <p:cTn id="382" fill="hold">
                            <p:stCondLst>
                              <p:cond delay="0"/>
                            </p:stCondLst>
                            <p:childTnLst>
                              <p:par>
                                <p:cTn id="383" presetID="1" presetClass="entr" presetSubtype="0" fill="hold" nodeType="afterEffect">
                                  <p:stCondLst>
                                    <p:cond delay="0"/>
                                  </p:stCondLst>
                                  <p:childTnLst>
                                    <p:set>
                                      <p:cBhvr>
                                        <p:cTn id="384" dur="1" fill="hold">
                                          <p:stCondLst>
                                            <p:cond delay="0"/>
                                          </p:stCondLst>
                                        </p:cTn>
                                        <p:tgtEl>
                                          <p:spTgt spid="69660"/>
                                        </p:tgtEl>
                                        <p:attrNameLst>
                                          <p:attrName>style.visibility</p:attrName>
                                        </p:attrNameLst>
                                      </p:cBhvr>
                                      <p:to>
                                        <p:strVal val="visible"/>
                                      </p:to>
                                    </p:set>
                                  </p:childTnLst>
                                </p:cTn>
                              </p:par>
                            </p:childTnLst>
                          </p:cTn>
                        </p:par>
                      </p:childTnLst>
                    </p:cTn>
                  </p:par>
                  <p:par>
                    <p:cTn id="385" fill="hold">
                      <p:stCondLst>
                        <p:cond delay="indefinite"/>
                      </p:stCondLst>
                      <p:childTnLst>
                        <p:par>
                          <p:cTn id="386" fill="hold">
                            <p:stCondLst>
                              <p:cond delay="0"/>
                            </p:stCondLst>
                            <p:childTnLst>
                              <p:par>
                                <p:cTn id="387" presetID="1" presetClass="exit" presetSubtype="0" fill="hold" nodeType="clickEffect">
                                  <p:stCondLst>
                                    <p:cond delay="0"/>
                                  </p:stCondLst>
                                  <p:childTnLst>
                                    <p:set>
                                      <p:cBhvr>
                                        <p:cTn id="388" dur="1" fill="hold">
                                          <p:stCondLst>
                                            <p:cond delay="0"/>
                                          </p:stCondLst>
                                        </p:cTn>
                                        <p:tgtEl>
                                          <p:spTgt spid="69660"/>
                                        </p:tgtEl>
                                        <p:attrNameLst>
                                          <p:attrName>style.visibility</p:attrName>
                                        </p:attrNameLst>
                                      </p:cBhvr>
                                      <p:to>
                                        <p:strVal val="hidden"/>
                                      </p:to>
                                    </p:set>
                                  </p:childTnLst>
                                </p:cTn>
                              </p:par>
                            </p:childTnLst>
                          </p:cTn>
                        </p:par>
                        <p:par>
                          <p:cTn id="389" fill="hold">
                            <p:stCondLst>
                              <p:cond delay="0"/>
                            </p:stCondLst>
                            <p:childTnLst>
                              <p:par>
                                <p:cTn id="390" presetID="1" presetClass="entr" presetSubtype="0" fill="hold" nodeType="afterEffect">
                                  <p:stCondLst>
                                    <p:cond delay="0"/>
                                  </p:stCondLst>
                                  <p:childTnLst>
                                    <p:set>
                                      <p:cBhvr>
                                        <p:cTn id="391" dur="1" fill="hold">
                                          <p:stCondLst>
                                            <p:cond delay="0"/>
                                          </p:stCondLst>
                                        </p:cTn>
                                        <p:tgtEl>
                                          <p:spTgt spid="69661"/>
                                        </p:tgtEl>
                                        <p:attrNameLst>
                                          <p:attrName>style.visibility</p:attrName>
                                        </p:attrNameLst>
                                      </p:cBhvr>
                                      <p:to>
                                        <p:strVal val="visible"/>
                                      </p:to>
                                    </p:set>
                                  </p:childTnLst>
                                </p:cTn>
                              </p:par>
                            </p:childTnLst>
                          </p:cTn>
                        </p:par>
                      </p:childTnLst>
                    </p:cTn>
                  </p:par>
                  <p:par>
                    <p:cTn id="392" fill="hold">
                      <p:stCondLst>
                        <p:cond delay="indefinite"/>
                      </p:stCondLst>
                      <p:childTnLst>
                        <p:par>
                          <p:cTn id="393" fill="hold">
                            <p:stCondLst>
                              <p:cond delay="0"/>
                            </p:stCondLst>
                            <p:childTnLst>
                              <p:par>
                                <p:cTn id="394" presetID="1" presetClass="exit" presetSubtype="0" fill="hold" nodeType="clickEffect">
                                  <p:stCondLst>
                                    <p:cond delay="0"/>
                                  </p:stCondLst>
                                  <p:childTnLst>
                                    <p:set>
                                      <p:cBhvr>
                                        <p:cTn id="395" dur="1" fill="hold">
                                          <p:stCondLst>
                                            <p:cond delay="0"/>
                                          </p:stCondLst>
                                        </p:cTn>
                                        <p:tgtEl>
                                          <p:spTgt spid="69661"/>
                                        </p:tgtEl>
                                        <p:attrNameLst>
                                          <p:attrName>style.visibility</p:attrName>
                                        </p:attrNameLst>
                                      </p:cBhvr>
                                      <p:to>
                                        <p:strVal val="hidden"/>
                                      </p:to>
                                    </p:set>
                                  </p:childTnLst>
                                </p:cTn>
                              </p:par>
                            </p:childTnLst>
                          </p:cTn>
                        </p:par>
                        <p:par>
                          <p:cTn id="396" fill="hold">
                            <p:stCondLst>
                              <p:cond delay="0"/>
                            </p:stCondLst>
                            <p:childTnLst>
                              <p:par>
                                <p:cTn id="397" presetID="1" presetClass="entr" presetSubtype="0" fill="hold" nodeType="afterEffect">
                                  <p:stCondLst>
                                    <p:cond delay="0"/>
                                  </p:stCondLst>
                                  <p:childTnLst>
                                    <p:set>
                                      <p:cBhvr>
                                        <p:cTn id="398" dur="1" fill="hold">
                                          <p:stCondLst>
                                            <p:cond delay="0"/>
                                          </p:stCondLst>
                                        </p:cTn>
                                        <p:tgtEl>
                                          <p:spTgt spid="69663"/>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xit" presetSubtype="0" fill="hold" nodeType="clickEffect">
                                  <p:stCondLst>
                                    <p:cond delay="0"/>
                                  </p:stCondLst>
                                  <p:childTnLst>
                                    <p:set>
                                      <p:cBhvr>
                                        <p:cTn id="402" dur="1" fill="hold">
                                          <p:stCondLst>
                                            <p:cond delay="0"/>
                                          </p:stCondLst>
                                        </p:cTn>
                                        <p:tgtEl>
                                          <p:spTgt spid="69663"/>
                                        </p:tgtEl>
                                        <p:attrNameLst>
                                          <p:attrName>style.visibility</p:attrName>
                                        </p:attrNameLst>
                                      </p:cBhvr>
                                      <p:to>
                                        <p:strVal val="hidden"/>
                                      </p:to>
                                    </p:set>
                                  </p:childTnLst>
                                </p:cTn>
                              </p:par>
                            </p:childTnLst>
                          </p:cTn>
                        </p:par>
                        <p:par>
                          <p:cTn id="403" fill="hold">
                            <p:stCondLst>
                              <p:cond delay="0"/>
                            </p:stCondLst>
                            <p:childTnLst>
                              <p:par>
                                <p:cTn id="404" presetID="1" presetClass="entr" presetSubtype="0" fill="hold" nodeType="afterEffect">
                                  <p:stCondLst>
                                    <p:cond delay="0"/>
                                  </p:stCondLst>
                                  <p:childTnLst>
                                    <p:set>
                                      <p:cBhvr>
                                        <p:cTn id="405" dur="1" fill="hold">
                                          <p:stCondLst>
                                            <p:cond delay="0"/>
                                          </p:stCondLst>
                                        </p:cTn>
                                        <p:tgtEl>
                                          <p:spTgt spid="69696"/>
                                        </p:tgtEl>
                                        <p:attrNameLst>
                                          <p:attrName>style.visibility</p:attrName>
                                        </p:attrNameLst>
                                      </p:cBhvr>
                                      <p:to>
                                        <p:strVal val="visible"/>
                                      </p:to>
                                    </p:set>
                                  </p:childTnLst>
                                </p:cTn>
                              </p:par>
                            </p:childTnLst>
                          </p:cTn>
                        </p:par>
                      </p:childTnLst>
                    </p:cTn>
                  </p:par>
                  <p:par>
                    <p:cTn id="406" fill="hold">
                      <p:stCondLst>
                        <p:cond delay="indefinite"/>
                      </p:stCondLst>
                      <p:childTnLst>
                        <p:par>
                          <p:cTn id="407" fill="hold">
                            <p:stCondLst>
                              <p:cond delay="0"/>
                            </p:stCondLst>
                            <p:childTnLst>
                              <p:par>
                                <p:cTn id="408" presetID="1" presetClass="exit" presetSubtype="0" fill="hold" nodeType="clickEffect">
                                  <p:stCondLst>
                                    <p:cond delay="0"/>
                                  </p:stCondLst>
                                  <p:childTnLst>
                                    <p:set>
                                      <p:cBhvr>
                                        <p:cTn id="409" dur="1" fill="hold">
                                          <p:stCondLst>
                                            <p:cond delay="0"/>
                                          </p:stCondLst>
                                        </p:cTn>
                                        <p:tgtEl>
                                          <p:spTgt spid="69696"/>
                                        </p:tgtEl>
                                        <p:attrNameLst>
                                          <p:attrName>style.visibility</p:attrName>
                                        </p:attrNameLst>
                                      </p:cBhvr>
                                      <p:to>
                                        <p:strVal val="hidden"/>
                                      </p:to>
                                    </p:set>
                                  </p:childTnLst>
                                </p:cTn>
                              </p:par>
                            </p:childTnLst>
                          </p:cTn>
                        </p:par>
                        <p:par>
                          <p:cTn id="410" fill="hold">
                            <p:stCondLst>
                              <p:cond delay="0"/>
                            </p:stCondLst>
                            <p:childTnLst>
                              <p:par>
                                <p:cTn id="411" presetID="1" presetClass="entr" presetSubtype="0" fill="hold" nodeType="afterEffect">
                                  <p:stCondLst>
                                    <p:cond delay="0"/>
                                  </p:stCondLst>
                                  <p:childTnLst>
                                    <p:set>
                                      <p:cBhvr>
                                        <p:cTn id="412" dur="1" fill="hold">
                                          <p:stCondLst>
                                            <p:cond delay="0"/>
                                          </p:stCondLst>
                                        </p:cTn>
                                        <p:tgtEl>
                                          <p:spTgt spid="69697"/>
                                        </p:tgtEl>
                                        <p:attrNameLst>
                                          <p:attrName>style.visibility</p:attrName>
                                        </p:attrNameLst>
                                      </p:cBhvr>
                                      <p:to>
                                        <p:strVal val="visible"/>
                                      </p:to>
                                    </p:set>
                                  </p:childTnLst>
                                </p:cTn>
                              </p:par>
                            </p:childTnLst>
                          </p:cTn>
                        </p:par>
                      </p:childTnLst>
                    </p:cTn>
                  </p:par>
                  <p:par>
                    <p:cTn id="413" fill="hold">
                      <p:stCondLst>
                        <p:cond delay="indefinite"/>
                      </p:stCondLst>
                      <p:childTnLst>
                        <p:par>
                          <p:cTn id="414" fill="hold">
                            <p:stCondLst>
                              <p:cond delay="0"/>
                            </p:stCondLst>
                            <p:childTnLst>
                              <p:par>
                                <p:cTn id="415" presetID="1" presetClass="exit" presetSubtype="0" fill="hold" nodeType="clickEffect">
                                  <p:stCondLst>
                                    <p:cond delay="0"/>
                                  </p:stCondLst>
                                  <p:childTnLst>
                                    <p:set>
                                      <p:cBhvr>
                                        <p:cTn id="416" dur="1" fill="hold">
                                          <p:stCondLst>
                                            <p:cond delay="0"/>
                                          </p:stCondLst>
                                        </p:cTn>
                                        <p:tgtEl>
                                          <p:spTgt spid="69697"/>
                                        </p:tgtEl>
                                        <p:attrNameLst>
                                          <p:attrName>style.visibility</p:attrName>
                                        </p:attrNameLst>
                                      </p:cBhvr>
                                      <p:to>
                                        <p:strVal val="hidden"/>
                                      </p:to>
                                    </p:set>
                                  </p:childTnLst>
                                </p:cTn>
                              </p:par>
                            </p:childTnLst>
                          </p:cTn>
                        </p:par>
                        <p:par>
                          <p:cTn id="417" fill="hold">
                            <p:stCondLst>
                              <p:cond delay="0"/>
                            </p:stCondLst>
                            <p:childTnLst>
                              <p:par>
                                <p:cTn id="418" presetID="1" presetClass="entr" presetSubtype="0" fill="hold" nodeType="afterEffect">
                                  <p:stCondLst>
                                    <p:cond delay="0"/>
                                  </p:stCondLst>
                                  <p:childTnLst>
                                    <p:set>
                                      <p:cBhvr>
                                        <p:cTn id="419" dur="1" fill="hold">
                                          <p:stCondLst>
                                            <p:cond delay="0"/>
                                          </p:stCondLst>
                                        </p:cTn>
                                        <p:tgtEl>
                                          <p:spTgt spid="69702"/>
                                        </p:tgtEl>
                                        <p:attrNameLst>
                                          <p:attrName>style.visibility</p:attrName>
                                        </p:attrNameLst>
                                      </p:cBhvr>
                                      <p:to>
                                        <p:strVal val="visible"/>
                                      </p:to>
                                    </p:set>
                                  </p:childTnLst>
                                </p:cTn>
                              </p:par>
                            </p:childTnLst>
                          </p:cTn>
                        </p:par>
                      </p:childTnLst>
                    </p:cTn>
                  </p:par>
                  <p:par>
                    <p:cTn id="420" fill="hold">
                      <p:stCondLst>
                        <p:cond delay="indefinite"/>
                      </p:stCondLst>
                      <p:childTnLst>
                        <p:par>
                          <p:cTn id="421" fill="hold">
                            <p:stCondLst>
                              <p:cond delay="0"/>
                            </p:stCondLst>
                            <p:childTnLst>
                              <p:par>
                                <p:cTn id="422" presetID="1" presetClass="exit" presetSubtype="0" fill="hold" nodeType="clickEffect">
                                  <p:stCondLst>
                                    <p:cond delay="0"/>
                                  </p:stCondLst>
                                  <p:childTnLst>
                                    <p:set>
                                      <p:cBhvr>
                                        <p:cTn id="423" dur="1" fill="hold">
                                          <p:stCondLst>
                                            <p:cond delay="0"/>
                                          </p:stCondLst>
                                        </p:cTn>
                                        <p:tgtEl>
                                          <p:spTgt spid="69702"/>
                                        </p:tgtEl>
                                        <p:attrNameLst>
                                          <p:attrName>style.visibility</p:attrName>
                                        </p:attrNameLst>
                                      </p:cBhvr>
                                      <p:to>
                                        <p:strVal val="hidden"/>
                                      </p:to>
                                    </p:set>
                                  </p:childTnLst>
                                </p:cTn>
                              </p:par>
                            </p:childTnLst>
                          </p:cTn>
                        </p:par>
                        <p:par>
                          <p:cTn id="424" fill="hold">
                            <p:stCondLst>
                              <p:cond delay="0"/>
                            </p:stCondLst>
                            <p:childTnLst>
                              <p:par>
                                <p:cTn id="425" presetID="1" presetClass="entr" presetSubtype="0" fill="hold" nodeType="afterEffect">
                                  <p:stCondLst>
                                    <p:cond delay="0"/>
                                  </p:stCondLst>
                                  <p:childTnLst>
                                    <p:set>
                                      <p:cBhvr>
                                        <p:cTn id="426" dur="1" fill="hold">
                                          <p:stCondLst>
                                            <p:cond delay="0"/>
                                          </p:stCondLst>
                                        </p:cTn>
                                        <p:tgtEl>
                                          <p:spTgt spid="69698"/>
                                        </p:tgtEl>
                                        <p:attrNameLst>
                                          <p:attrName>style.visibility</p:attrName>
                                        </p:attrNameLst>
                                      </p:cBhvr>
                                      <p:to>
                                        <p:strVal val="visible"/>
                                      </p:to>
                                    </p:set>
                                  </p:childTnLst>
                                </p:cTn>
                              </p:par>
                            </p:childTnLst>
                          </p:cTn>
                        </p:par>
                      </p:childTnLst>
                    </p:cTn>
                  </p:par>
                  <p:par>
                    <p:cTn id="427" fill="hold">
                      <p:stCondLst>
                        <p:cond delay="indefinite"/>
                      </p:stCondLst>
                      <p:childTnLst>
                        <p:par>
                          <p:cTn id="428" fill="hold">
                            <p:stCondLst>
                              <p:cond delay="0"/>
                            </p:stCondLst>
                            <p:childTnLst>
                              <p:par>
                                <p:cTn id="429" presetID="1" presetClass="exit" presetSubtype="0" fill="hold" nodeType="clickEffect">
                                  <p:stCondLst>
                                    <p:cond delay="0"/>
                                  </p:stCondLst>
                                  <p:childTnLst>
                                    <p:set>
                                      <p:cBhvr>
                                        <p:cTn id="430" dur="1" fill="hold">
                                          <p:stCondLst>
                                            <p:cond delay="0"/>
                                          </p:stCondLst>
                                        </p:cTn>
                                        <p:tgtEl>
                                          <p:spTgt spid="69698"/>
                                        </p:tgtEl>
                                        <p:attrNameLst>
                                          <p:attrName>style.visibility</p:attrName>
                                        </p:attrNameLst>
                                      </p:cBhvr>
                                      <p:to>
                                        <p:strVal val="hidden"/>
                                      </p:to>
                                    </p:set>
                                  </p:childTnLst>
                                </p:cTn>
                              </p:par>
                            </p:childTnLst>
                          </p:cTn>
                        </p:par>
                        <p:par>
                          <p:cTn id="431" fill="hold">
                            <p:stCondLst>
                              <p:cond delay="0"/>
                            </p:stCondLst>
                            <p:childTnLst>
                              <p:par>
                                <p:cTn id="432" presetID="1" presetClass="entr" presetSubtype="0" fill="hold" nodeType="afterEffect">
                                  <p:stCondLst>
                                    <p:cond delay="0"/>
                                  </p:stCondLst>
                                  <p:childTnLst>
                                    <p:set>
                                      <p:cBhvr>
                                        <p:cTn id="433" dur="1" fill="hold">
                                          <p:stCondLst>
                                            <p:cond delay="0"/>
                                          </p:stCondLst>
                                        </p:cTn>
                                        <p:tgtEl>
                                          <p:spTgt spid="69699"/>
                                        </p:tgtEl>
                                        <p:attrNameLst>
                                          <p:attrName>style.visibility</p:attrName>
                                        </p:attrNameLst>
                                      </p:cBhvr>
                                      <p:to>
                                        <p:strVal val="visible"/>
                                      </p:to>
                                    </p:set>
                                  </p:childTnLst>
                                </p:cTn>
                              </p:par>
                            </p:childTnLst>
                          </p:cTn>
                        </p:par>
                      </p:childTnLst>
                    </p:cTn>
                  </p:par>
                  <p:par>
                    <p:cTn id="434" fill="hold">
                      <p:stCondLst>
                        <p:cond delay="indefinite"/>
                      </p:stCondLst>
                      <p:childTnLst>
                        <p:par>
                          <p:cTn id="435" fill="hold">
                            <p:stCondLst>
                              <p:cond delay="0"/>
                            </p:stCondLst>
                            <p:childTnLst>
                              <p:par>
                                <p:cTn id="436" presetID="1" presetClass="exit" presetSubtype="0" fill="hold" nodeType="clickEffect">
                                  <p:stCondLst>
                                    <p:cond delay="0"/>
                                  </p:stCondLst>
                                  <p:childTnLst>
                                    <p:set>
                                      <p:cBhvr>
                                        <p:cTn id="437" dur="1" fill="hold">
                                          <p:stCondLst>
                                            <p:cond delay="0"/>
                                          </p:stCondLst>
                                        </p:cTn>
                                        <p:tgtEl>
                                          <p:spTgt spid="69699"/>
                                        </p:tgtEl>
                                        <p:attrNameLst>
                                          <p:attrName>style.visibility</p:attrName>
                                        </p:attrNameLst>
                                      </p:cBhvr>
                                      <p:to>
                                        <p:strVal val="hidden"/>
                                      </p:to>
                                    </p:set>
                                  </p:childTnLst>
                                </p:cTn>
                              </p:par>
                            </p:childTnLst>
                          </p:cTn>
                        </p:par>
                        <p:par>
                          <p:cTn id="438" fill="hold">
                            <p:stCondLst>
                              <p:cond delay="0"/>
                            </p:stCondLst>
                            <p:childTnLst>
                              <p:par>
                                <p:cTn id="439" presetID="1" presetClass="entr" presetSubtype="0" fill="hold" nodeType="afterEffect">
                                  <p:stCondLst>
                                    <p:cond delay="0"/>
                                  </p:stCondLst>
                                  <p:childTnLst>
                                    <p:set>
                                      <p:cBhvr>
                                        <p:cTn id="440" dur="1" fill="hold">
                                          <p:stCondLst>
                                            <p:cond delay="0"/>
                                          </p:stCondLst>
                                        </p:cTn>
                                        <p:tgtEl>
                                          <p:spTgt spid="69700"/>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xit" presetSubtype="0" fill="hold" nodeType="clickEffect">
                                  <p:stCondLst>
                                    <p:cond delay="0"/>
                                  </p:stCondLst>
                                  <p:childTnLst>
                                    <p:set>
                                      <p:cBhvr>
                                        <p:cTn id="444" dur="1" fill="hold">
                                          <p:stCondLst>
                                            <p:cond delay="0"/>
                                          </p:stCondLst>
                                        </p:cTn>
                                        <p:tgtEl>
                                          <p:spTgt spid="69700"/>
                                        </p:tgtEl>
                                        <p:attrNameLst>
                                          <p:attrName>style.visibility</p:attrName>
                                        </p:attrNameLst>
                                      </p:cBhvr>
                                      <p:to>
                                        <p:strVal val="hidden"/>
                                      </p:to>
                                    </p:set>
                                  </p:childTnLst>
                                </p:cTn>
                              </p:par>
                            </p:childTnLst>
                          </p:cTn>
                        </p:par>
                        <p:par>
                          <p:cTn id="445" fill="hold">
                            <p:stCondLst>
                              <p:cond delay="0"/>
                            </p:stCondLst>
                            <p:childTnLst>
                              <p:par>
                                <p:cTn id="446" presetID="1" presetClass="entr" presetSubtype="0" fill="hold" nodeType="afterEffect">
                                  <p:stCondLst>
                                    <p:cond delay="0"/>
                                  </p:stCondLst>
                                  <p:childTnLst>
                                    <p:set>
                                      <p:cBhvr>
                                        <p:cTn id="447" dur="1" fill="hold">
                                          <p:stCondLst>
                                            <p:cond delay="0"/>
                                          </p:stCondLst>
                                        </p:cTn>
                                        <p:tgtEl>
                                          <p:spTgt spid="69701"/>
                                        </p:tgtEl>
                                        <p:attrNameLst>
                                          <p:attrName>style.visibility</p:attrName>
                                        </p:attrNameLst>
                                      </p:cBhvr>
                                      <p:to>
                                        <p:strVal val="visible"/>
                                      </p:to>
                                    </p:set>
                                  </p:childTnLst>
                                </p:cTn>
                              </p:par>
                            </p:childTnLst>
                          </p:cTn>
                        </p:par>
                      </p:childTnLst>
                    </p:cTn>
                  </p:par>
                  <p:par>
                    <p:cTn id="448" fill="hold">
                      <p:stCondLst>
                        <p:cond delay="indefinite"/>
                      </p:stCondLst>
                      <p:childTnLst>
                        <p:par>
                          <p:cTn id="449" fill="hold">
                            <p:stCondLst>
                              <p:cond delay="0"/>
                            </p:stCondLst>
                            <p:childTnLst>
                              <p:par>
                                <p:cTn id="450" presetID="1" presetClass="exit" presetSubtype="0" fill="hold" nodeType="clickEffect">
                                  <p:stCondLst>
                                    <p:cond delay="0"/>
                                  </p:stCondLst>
                                  <p:childTnLst>
                                    <p:set>
                                      <p:cBhvr>
                                        <p:cTn id="451" dur="1" fill="hold">
                                          <p:stCondLst>
                                            <p:cond delay="0"/>
                                          </p:stCondLst>
                                        </p:cTn>
                                        <p:tgtEl>
                                          <p:spTgt spid="69701"/>
                                        </p:tgtEl>
                                        <p:attrNameLst>
                                          <p:attrName>style.visibility</p:attrName>
                                        </p:attrNameLst>
                                      </p:cBhvr>
                                      <p:to>
                                        <p:strVal val="hidden"/>
                                      </p:to>
                                    </p:set>
                                  </p:childTnLst>
                                </p:cTn>
                              </p:par>
                            </p:childTnLst>
                          </p:cTn>
                        </p:par>
                      </p:childTnLst>
                    </p:cTn>
                  </p:par>
                  <p:par>
                    <p:cTn id="452" fill="hold">
                      <p:stCondLst>
                        <p:cond delay="indefinite"/>
                      </p:stCondLst>
                      <p:childTnLst>
                        <p:par>
                          <p:cTn id="453" fill="hold">
                            <p:stCondLst>
                              <p:cond delay="0"/>
                            </p:stCondLst>
                            <p:childTnLst>
                              <p:par>
                                <p:cTn id="454" presetID="1" presetClass="entr" presetSubtype="0" fill="hold" nodeType="clickEffect">
                                  <p:stCondLst>
                                    <p:cond delay="0"/>
                                  </p:stCondLst>
                                  <p:childTnLst>
                                    <p:set>
                                      <p:cBhvr>
                                        <p:cTn id="455" dur="1" fill="hold">
                                          <p:stCondLst>
                                            <p:cond delay="0"/>
                                          </p:stCondLst>
                                        </p:cTn>
                                        <p:tgtEl>
                                          <p:spTgt spid="69712"/>
                                        </p:tgtEl>
                                        <p:attrNameLst>
                                          <p:attrName>style.visibility</p:attrName>
                                        </p:attrNameLst>
                                      </p:cBhvr>
                                      <p:to>
                                        <p:strVal val="visible"/>
                                      </p:to>
                                    </p:set>
                                  </p:childTnLst>
                                </p:cTn>
                              </p:par>
                            </p:childTnLst>
                          </p:cTn>
                        </p:par>
                      </p:childTnLst>
                    </p:cTn>
                  </p:par>
                  <p:par>
                    <p:cTn id="456" fill="hold">
                      <p:stCondLst>
                        <p:cond delay="indefinite"/>
                      </p:stCondLst>
                      <p:childTnLst>
                        <p:par>
                          <p:cTn id="457" fill="hold">
                            <p:stCondLst>
                              <p:cond delay="0"/>
                            </p:stCondLst>
                            <p:childTnLst>
                              <p:par>
                                <p:cTn id="458" presetID="1" presetClass="exit" presetSubtype="0" fill="hold" nodeType="clickEffect">
                                  <p:stCondLst>
                                    <p:cond delay="0"/>
                                  </p:stCondLst>
                                  <p:childTnLst>
                                    <p:set>
                                      <p:cBhvr>
                                        <p:cTn id="459" dur="1" fill="hold">
                                          <p:stCondLst>
                                            <p:cond delay="0"/>
                                          </p:stCondLst>
                                        </p:cTn>
                                        <p:tgtEl>
                                          <p:spTgt spid="69712"/>
                                        </p:tgtEl>
                                        <p:attrNameLst>
                                          <p:attrName>style.visibility</p:attrName>
                                        </p:attrNameLst>
                                      </p:cBhvr>
                                      <p:to>
                                        <p:strVal val="hidden"/>
                                      </p:to>
                                    </p:set>
                                  </p:childTnLst>
                                </p:cTn>
                              </p:par>
                            </p:childTnLst>
                          </p:cTn>
                        </p:par>
                        <p:par>
                          <p:cTn id="460" fill="hold">
                            <p:stCondLst>
                              <p:cond delay="0"/>
                            </p:stCondLst>
                            <p:childTnLst>
                              <p:par>
                                <p:cTn id="461" presetID="1" presetClass="entr" presetSubtype="0" fill="hold" nodeType="afterEffect">
                                  <p:stCondLst>
                                    <p:cond delay="0"/>
                                  </p:stCondLst>
                                  <p:childTnLst>
                                    <p:set>
                                      <p:cBhvr>
                                        <p:cTn id="462" dur="1" fill="hold">
                                          <p:stCondLst>
                                            <p:cond delay="0"/>
                                          </p:stCondLst>
                                        </p:cTn>
                                        <p:tgtEl>
                                          <p:spTgt spid="69713"/>
                                        </p:tgtEl>
                                        <p:attrNameLst>
                                          <p:attrName>style.visibility</p:attrName>
                                        </p:attrNameLst>
                                      </p:cBhvr>
                                      <p:to>
                                        <p:strVal val="visible"/>
                                      </p:to>
                                    </p:set>
                                  </p:childTnLst>
                                </p:cTn>
                              </p:par>
                            </p:childTnLst>
                          </p:cTn>
                        </p:par>
                      </p:childTnLst>
                    </p:cTn>
                  </p:par>
                  <p:par>
                    <p:cTn id="463" fill="hold">
                      <p:stCondLst>
                        <p:cond delay="indefinite"/>
                      </p:stCondLst>
                      <p:childTnLst>
                        <p:par>
                          <p:cTn id="464" fill="hold">
                            <p:stCondLst>
                              <p:cond delay="0"/>
                            </p:stCondLst>
                            <p:childTnLst>
                              <p:par>
                                <p:cTn id="465" presetID="1" presetClass="exit" presetSubtype="0" fill="hold" nodeType="clickEffect">
                                  <p:stCondLst>
                                    <p:cond delay="0"/>
                                  </p:stCondLst>
                                  <p:childTnLst>
                                    <p:set>
                                      <p:cBhvr>
                                        <p:cTn id="466" dur="1" fill="hold">
                                          <p:stCondLst>
                                            <p:cond delay="0"/>
                                          </p:stCondLst>
                                        </p:cTn>
                                        <p:tgtEl>
                                          <p:spTgt spid="69713"/>
                                        </p:tgtEl>
                                        <p:attrNameLst>
                                          <p:attrName>style.visibility</p:attrName>
                                        </p:attrNameLst>
                                      </p:cBhvr>
                                      <p:to>
                                        <p:strVal val="hidden"/>
                                      </p:to>
                                    </p:set>
                                  </p:childTnLst>
                                </p:cTn>
                              </p:par>
                            </p:childTnLst>
                          </p:cTn>
                        </p:par>
                        <p:par>
                          <p:cTn id="467" fill="hold">
                            <p:stCondLst>
                              <p:cond delay="0"/>
                            </p:stCondLst>
                            <p:childTnLst>
                              <p:par>
                                <p:cTn id="468" presetID="1" presetClass="entr" presetSubtype="0" fill="hold" nodeType="afterEffect">
                                  <p:stCondLst>
                                    <p:cond delay="0"/>
                                  </p:stCondLst>
                                  <p:childTnLst>
                                    <p:set>
                                      <p:cBhvr>
                                        <p:cTn id="469" dur="1" fill="hold">
                                          <p:stCondLst>
                                            <p:cond delay="0"/>
                                          </p:stCondLst>
                                        </p:cTn>
                                        <p:tgtEl>
                                          <p:spTgt spid="69714"/>
                                        </p:tgtEl>
                                        <p:attrNameLst>
                                          <p:attrName>style.visibility</p:attrName>
                                        </p:attrNameLst>
                                      </p:cBhvr>
                                      <p:to>
                                        <p:strVal val="visible"/>
                                      </p:to>
                                    </p:set>
                                  </p:childTnLst>
                                </p:cTn>
                              </p:par>
                            </p:childTnLst>
                          </p:cTn>
                        </p:par>
                      </p:childTnLst>
                    </p:cTn>
                  </p:par>
                  <p:par>
                    <p:cTn id="470" fill="hold">
                      <p:stCondLst>
                        <p:cond delay="indefinite"/>
                      </p:stCondLst>
                      <p:childTnLst>
                        <p:par>
                          <p:cTn id="471" fill="hold">
                            <p:stCondLst>
                              <p:cond delay="0"/>
                            </p:stCondLst>
                            <p:childTnLst>
                              <p:par>
                                <p:cTn id="472" presetID="1" presetClass="exit" presetSubtype="0" fill="hold" nodeType="clickEffect">
                                  <p:stCondLst>
                                    <p:cond delay="0"/>
                                  </p:stCondLst>
                                  <p:childTnLst>
                                    <p:set>
                                      <p:cBhvr>
                                        <p:cTn id="473" dur="1" fill="hold">
                                          <p:stCondLst>
                                            <p:cond delay="0"/>
                                          </p:stCondLst>
                                        </p:cTn>
                                        <p:tgtEl>
                                          <p:spTgt spid="69714"/>
                                        </p:tgtEl>
                                        <p:attrNameLst>
                                          <p:attrName>style.visibility</p:attrName>
                                        </p:attrNameLst>
                                      </p:cBhvr>
                                      <p:to>
                                        <p:strVal val="hidden"/>
                                      </p:to>
                                    </p:set>
                                  </p:childTnLst>
                                </p:cTn>
                              </p:par>
                            </p:childTnLst>
                          </p:cTn>
                        </p:par>
                        <p:par>
                          <p:cTn id="474" fill="hold">
                            <p:stCondLst>
                              <p:cond delay="0"/>
                            </p:stCondLst>
                            <p:childTnLst>
                              <p:par>
                                <p:cTn id="475" presetID="1" presetClass="entr" presetSubtype="0" fill="hold" nodeType="afterEffect">
                                  <p:stCondLst>
                                    <p:cond delay="0"/>
                                  </p:stCondLst>
                                  <p:childTnLst>
                                    <p:set>
                                      <p:cBhvr>
                                        <p:cTn id="476" dur="1" fill="hold">
                                          <p:stCondLst>
                                            <p:cond delay="0"/>
                                          </p:stCondLst>
                                        </p:cTn>
                                        <p:tgtEl>
                                          <p:spTgt spid="69719"/>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xit" presetSubtype="0" fill="hold" nodeType="clickEffect">
                                  <p:stCondLst>
                                    <p:cond delay="0"/>
                                  </p:stCondLst>
                                  <p:childTnLst>
                                    <p:set>
                                      <p:cBhvr>
                                        <p:cTn id="480" dur="1" fill="hold">
                                          <p:stCondLst>
                                            <p:cond delay="0"/>
                                          </p:stCondLst>
                                        </p:cTn>
                                        <p:tgtEl>
                                          <p:spTgt spid="69719"/>
                                        </p:tgtEl>
                                        <p:attrNameLst>
                                          <p:attrName>style.visibility</p:attrName>
                                        </p:attrNameLst>
                                      </p:cBhvr>
                                      <p:to>
                                        <p:strVal val="hidden"/>
                                      </p:to>
                                    </p:set>
                                  </p:childTnLst>
                                </p:cTn>
                              </p:par>
                            </p:childTnLst>
                          </p:cTn>
                        </p:par>
                        <p:par>
                          <p:cTn id="481" fill="hold">
                            <p:stCondLst>
                              <p:cond delay="0"/>
                            </p:stCondLst>
                            <p:childTnLst>
                              <p:par>
                                <p:cTn id="482" presetID="1" presetClass="entr" presetSubtype="0" fill="hold" nodeType="afterEffect">
                                  <p:stCondLst>
                                    <p:cond delay="0"/>
                                  </p:stCondLst>
                                  <p:childTnLst>
                                    <p:set>
                                      <p:cBhvr>
                                        <p:cTn id="483" dur="1" fill="hold">
                                          <p:stCondLst>
                                            <p:cond delay="0"/>
                                          </p:stCondLst>
                                        </p:cTn>
                                        <p:tgtEl>
                                          <p:spTgt spid="69715"/>
                                        </p:tgtEl>
                                        <p:attrNameLst>
                                          <p:attrName>style.visibility</p:attrName>
                                        </p:attrNameLst>
                                      </p:cBhvr>
                                      <p:to>
                                        <p:strVal val="visible"/>
                                      </p:to>
                                    </p:set>
                                  </p:childTnLst>
                                </p:cTn>
                              </p:par>
                            </p:childTnLst>
                          </p:cTn>
                        </p:par>
                      </p:childTnLst>
                    </p:cTn>
                  </p:par>
                  <p:par>
                    <p:cTn id="484" fill="hold">
                      <p:stCondLst>
                        <p:cond delay="indefinite"/>
                      </p:stCondLst>
                      <p:childTnLst>
                        <p:par>
                          <p:cTn id="485" fill="hold">
                            <p:stCondLst>
                              <p:cond delay="0"/>
                            </p:stCondLst>
                            <p:childTnLst>
                              <p:par>
                                <p:cTn id="486" presetID="1" presetClass="exit" presetSubtype="0" fill="hold" nodeType="clickEffect">
                                  <p:stCondLst>
                                    <p:cond delay="0"/>
                                  </p:stCondLst>
                                  <p:childTnLst>
                                    <p:set>
                                      <p:cBhvr>
                                        <p:cTn id="487" dur="1" fill="hold">
                                          <p:stCondLst>
                                            <p:cond delay="0"/>
                                          </p:stCondLst>
                                        </p:cTn>
                                        <p:tgtEl>
                                          <p:spTgt spid="69715"/>
                                        </p:tgtEl>
                                        <p:attrNameLst>
                                          <p:attrName>style.visibility</p:attrName>
                                        </p:attrNameLst>
                                      </p:cBhvr>
                                      <p:to>
                                        <p:strVal val="hidden"/>
                                      </p:to>
                                    </p:set>
                                  </p:childTnLst>
                                </p:cTn>
                              </p:par>
                            </p:childTnLst>
                          </p:cTn>
                        </p:par>
                        <p:par>
                          <p:cTn id="488" fill="hold">
                            <p:stCondLst>
                              <p:cond delay="0"/>
                            </p:stCondLst>
                            <p:childTnLst>
                              <p:par>
                                <p:cTn id="489" presetID="1" presetClass="entr" presetSubtype="0" fill="hold" nodeType="afterEffect">
                                  <p:stCondLst>
                                    <p:cond delay="0"/>
                                  </p:stCondLst>
                                  <p:childTnLst>
                                    <p:set>
                                      <p:cBhvr>
                                        <p:cTn id="490" dur="1" fill="hold">
                                          <p:stCondLst>
                                            <p:cond delay="0"/>
                                          </p:stCondLst>
                                        </p:cTn>
                                        <p:tgtEl>
                                          <p:spTgt spid="69716"/>
                                        </p:tgtEl>
                                        <p:attrNameLst>
                                          <p:attrName>style.visibility</p:attrName>
                                        </p:attrNameLst>
                                      </p:cBhvr>
                                      <p:to>
                                        <p:strVal val="visible"/>
                                      </p:to>
                                    </p:set>
                                  </p:childTnLst>
                                </p:cTn>
                              </p:par>
                            </p:childTnLst>
                          </p:cTn>
                        </p:par>
                      </p:childTnLst>
                    </p:cTn>
                  </p:par>
                  <p:par>
                    <p:cTn id="491" fill="hold">
                      <p:stCondLst>
                        <p:cond delay="indefinite"/>
                      </p:stCondLst>
                      <p:childTnLst>
                        <p:par>
                          <p:cTn id="492" fill="hold">
                            <p:stCondLst>
                              <p:cond delay="0"/>
                            </p:stCondLst>
                            <p:childTnLst>
                              <p:par>
                                <p:cTn id="493" presetID="1" presetClass="exit" presetSubtype="0" fill="hold" nodeType="clickEffect">
                                  <p:stCondLst>
                                    <p:cond delay="0"/>
                                  </p:stCondLst>
                                  <p:childTnLst>
                                    <p:set>
                                      <p:cBhvr>
                                        <p:cTn id="494" dur="1" fill="hold">
                                          <p:stCondLst>
                                            <p:cond delay="0"/>
                                          </p:stCondLst>
                                        </p:cTn>
                                        <p:tgtEl>
                                          <p:spTgt spid="69716"/>
                                        </p:tgtEl>
                                        <p:attrNameLst>
                                          <p:attrName>style.visibility</p:attrName>
                                        </p:attrNameLst>
                                      </p:cBhvr>
                                      <p:to>
                                        <p:strVal val="hidden"/>
                                      </p:to>
                                    </p:set>
                                  </p:childTnLst>
                                </p:cTn>
                              </p:par>
                            </p:childTnLst>
                          </p:cTn>
                        </p:par>
                        <p:par>
                          <p:cTn id="495" fill="hold">
                            <p:stCondLst>
                              <p:cond delay="0"/>
                            </p:stCondLst>
                            <p:childTnLst>
                              <p:par>
                                <p:cTn id="496" presetID="1" presetClass="entr" presetSubtype="0" fill="hold" nodeType="afterEffect">
                                  <p:stCondLst>
                                    <p:cond delay="0"/>
                                  </p:stCondLst>
                                  <p:childTnLst>
                                    <p:set>
                                      <p:cBhvr>
                                        <p:cTn id="497" dur="1" fill="hold">
                                          <p:stCondLst>
                                            <p:cond delay="0"/>
                                          </p:stCondLst>
                                        </p:cTn>
                                        <p:tgtEl>
                                          <p:spTgt spid="69717"/>
                                        </p:tgtEl>
                                        <p:attrNameLst>
                                          <p:attrName>style.visibility</p:attrName>
                                        </p:attrNameLst>
                                      </p:cBhvr>
                                      <p:to>
                                        <p:strVal val="visible"/>
                                      </p:to>
                                    </p:set>
                                  </p:childTnLst>
                                </p:cTn>
                              </p:par>
                            </p:childTnLst>
                          </p:cTn>
                        </p:par>
                      </p:childTnLst>
                    </p:cTn>
                  </p:par>
                  <p:par>
                    <p:cTn id="498" fill="hold">
                      <p:stCondLst>
                        <p:cond delay="indefinite"/>
                      </p:stCondLst>
                      <p:childTnLst>
                        <p:par>
                          <p:cTn id="499" fill="hold">
                            <p:stCondLst>
                              <p:cond delay="0"/>
                            </p:stCondLst>
                            <p:childTnLst>
                              <p:par>
                                <p:cTn id="500" presetID="1" presetClass="exit" presetSubtype="0" fill="hold" nodeType="clickEffect">
                                  <p:stCondLst>
                                    <p:cond delay="0"/>
                                  </p:stCondLst>
                                  <p:childTnLst>
                                    <p:set>
                                      <p:cBhvr>
                                        <p:cTn id="501" dur="1" fill="hold">
                                          <p:stCondLst>
                                            <p:cond delay="0"/>
                                          </p:stCondLst>
                                        </p:cTn>
                                        <p:tgtEl>
                                          <p:spTgt spid="69717"/>
                                        </p:tgtEl>
                                        <p:attrNameLst>
                                          <p:attrName>style.visibility</p:attrName>
                                        </p:attrNameLst>
                                      </p:cBhvr>
                                      <p:to>
                                        <p:strVal val="hidden"/>
                                      </p:to>
                                    </p:set>
                                  </p:childTnLst>
                                </p:cTn>
                              </p:par>
                            </p:childTnLst>
                          </p:cTn>
                        </p:par>
                        <p:par>
                          <p:cTn id="502" fill="hold">
                            <p:stCondLst>
                              <p:cond delay="0"/>
                            </p:stCondLst>
                            <p:childTnLst>
                              <p:par>
                                <p:cTn id="503" presetID="1" presetClass="entr" presetSubtype="0" fill="hold" nodeType="afterEffect">
                                  <p:stCondLst>
                                    <p:cond delay="0"/>
                                  </p:stCondLst>
                                  <p:childTnLst>
                                    <p:set>
                                      <p:cBhvr>
                                        <p:cTn id="504" dur="1" fill="hold">
                                          <p:stCondLst>
                                            <p:cond delay="0"/>
                                          </p:stCondLst>
                                        </p:cTn>
                                        <p:tgtEl>
                                          <p:spTgt spid="69718"/>
                                        </p:tgtEl>
                                        <p:attrNameLst>
                                          <p:attrName>style.visibility</p:attrName>
                                        </p:attrNameLst>
                                      </p:cBhvr>
                                      <p:to>
                                        <p:strVal val="visible"/>
                                      </p:to>
                                    </p:set>
                                  </p:childTnLst>
                                </p:cTn>
                              </p:par>
                            </p:childTnLst>
                          </p:cTn>
                        </p:par>
                      </p:childTnLst>
                    </p:cTn>
                  </p:par>
                  <p:par>
                    <p:cTn id="505" fill="hold">
                      <p:stCondLst>
                        <p:cond delay="indefinite"/>
                      </p:stCondLst>
                      <p:childTnLst>
                        <p:par>
                          <p:cTn id="506" fill="hold">
                            <p:stCondLst>
                              <p:cond delay="0"/>
                            </p:stCondLst>
                            <p:childTnLst>
                              <p:par>
                                <p:cTn id="507" presetID="1" presetClass="exit" presetSubtype="0" fill="hold" nodeType="clickEffect">
                                  <p:stCondLst>
                                    <p:cond delay="0"/>
                                  </p:stCondLst>
                                  <p:childTnLst>
                                    <p:set>
                                      <p:cBhvr>
                                        <p:cTn id="508" dur="1" fill="hold">
                                          <p:stCondLst>
                                            <p:cond delay="0"/>
                                          </p:stCondLst>
                                        </p:cTn>
                                        <p:tgtEl>
                                          <p:spTgt spid="69718"/>
                                        </p:tgtEl>
                                        <p:attrNameLst>
                                          <p:attrName>style.visibility</p:attrName>
                                        </p:attrNameLst>
                                      </p:cBhvr>
                                      <p:to>
                                        <p:strVal val="hidden"/>
                                      </p:to>
                                    </p:set>
                                  </p:childTnLst>
                                </p:cTn>
                              </p:par>
                            </p:childTnLst>
                          </p:cTn>
                        </p:par>
                        <p:par>
                          <p:cTn id="509" fill="hold">
                            <p:stCondLst>
                              <p:cond delay="0"/>
                            </p:stCondLst>
                            <p:childTnLst>
                              <p:par>
                                <p:cTn id="510" presetID="1" presetClass="entr" presetSubtype="0" fill="hold" nodeType="afterEffect">
                                  <p:stCondLst>
                                    <p:cond delay="0"/>
                                  </p:stCondLst>
                                  <p:childTnLst>
                                    <p:set>
                                      <p:cBhvr>
                                        <p:cTn id="511" dur="1" fill="hold">
                                          <p:stCondLst>
                                            <p:cond delay="0"/>
                                          </p:stCondLst>
                                        </p:cTn>
                                        <p:tgtEl>
                                          <p:spTgt spid="69704"/>
                                        </p:tgtEl>
                                        <p:attrNameLst>
                                          <p:attrName>style.visibility</p:attrName>
                                        </p:attrNameLst>
                                      </p:cBhvr>
                                      <p:to>
                                        <p:strVal val="visible"/>
                                      </p:to>
                                    </p:set>
                                  </p:childTnLst>
                                </p:cTn>
                              </p:par>
                            </p:childTnLst>
                          </p:cTn>
                        </p:par>
                      </p:childTnLst>
                    </p:cTn>
                  </p:par>
                  <p:par>
                    <p:cTn id="512" fill="hold">
                      <p:stCondLst>
                        <p:cond delay="indefinite"/>
                      </p:stCondLst>
                      <p:childTnLst>
                        <p:par>
                          <p:cTn id="513" fill="hold">
                            <p:stCondLst>
                              <p:cond delay="0"/>
                            </p:stCondLst>
                            <p:childTnLst>
                              <p:par>
                                <p:cTn id="514" presetID="1" presetClass="exit" presetSubtype="0" fill="hold" nodeType="clickEffect">
                                  <p:stCondLst>
                                    <p:cond delay="0"/>
                                  </p:stCondLst>
                                  <p:childTnLst>
                                    <p:set>
                                      <p:cBhvr>
                                        <p:cTn id="515" dur="1" fill="hold">
                                          <p:stCondLst>
                                            <p:cond delay="0"/>
                                          </p:stCondLst>
                                        </p:cTn>
                                        <p:tgtEl>
                                          <p:spTgt spid="69704"/>
                                        </p:tgtEl>
                                        <p:attrNameLst>
                                          <p:attrName>style.visibility</p:attrName>
                                        </p:attrNameLst>
                                      </p:cBhvr>
                                      <p:to>
                                        <p:strVal val="hidden"/>
                                      </p:to>
                                    </p:set>
                                  </p:childTnLst>
                                </p:cTn>
                              </p:par>
                            </p:childTnLst>
                          </p:cTn>
                        </p:par>
                        <p:par>
                          <p:cTn id="516" fill="hold">
                            <p:stCondLst>
                              <p:cond delay="0"/>
                            </p:stCondLst>
                            <p:childTnLst>
                              <p:par>
                                <p:cTn id="517" presetID="1" presetClass="entr" presetSubtype="0" fill="hold" nodeType="afterEffect">
                                  <p:stCondLst>
                                    <p:cond delay="0"/>
                                  </p:stCondLst>
                                  <p:childTnLst>
                                    <p:set>
                                      <p:cBhvr>
                                        <p:cTn id="518" dur="1" fill="hold">
                                          <p:stCondLst>
                                            <p:cond delay="0"/>
                                          </p:stCondLst>
                                        </p:cTn>
                                        <p:tgtEl>
                                          <p:spTgt spid="69705"/>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xit" presetSubtype="0" fill="hold" nodeType="clickEffect">
                                  <p:stCondLst>
                                    <p:cond delay="0"/>
                                  </p:stCondLst>
                                  <p:childTnLst>
                                    <p:set>
                                      <p:cBhvr>
                                        <p:cTn id="522" dur="1" fill="hold">
                                          <p:stCondLst>
                                            <p:cond delay="0"/>
                                          </p:stCondLst>
                                        </p:cTn>
                                        <p:tgtEl>
                                          <p:spTgt spid="69705"/>
                                        </p:tgtEl>
                                        <p:attrNameLst>
                                          <p:attrName>style.visibility</p:attrName>
                                        </p:attrNameLst>
                                      </p:cBhvr>
                                      <p:to>
                                        <p:strVal val="hidden"/>
                                      </p:to>
                                    </p:set>
                                  </p:childTnLst>
                                </p:cTn>
                              </p:par>
                            </p:childTnLst>
                          </p:cTn>
                        </p:par>
                        <p:par>
                          <p:cTn id="523" fill="hold">
                            <p:stCondLst>
                              <p:cond delay="0"/>
                            </p:stCondLst>
                            <p:childTnLst>
                              <p:par>
                                <p:cTn id="524" presetID="1" presetClass="entr" presetSubtype="0" fill="hold" nodeType="afterEffect">
                                  <p:stCondLst>
                                    <p:cond delay="0"/>
                                  </p:stCondLst>
                                  <p:childTnLst>
                                    <p:set>
                                      <p:cBhvr>
                                        <p:cTn id="525" dur="1" fill="hold">
                                          <p:stCondLst>
                                            <p:cond delay="0"/>
                                          </p:stCondLst>
                                        </p:cTn>
                                        <p:tgtEl>
                                          <p:spTgt spid="69706"/>
                                        </p:tgtEl>
                                        <p:attrNameLst>
                                          <p:attrName>style.visibility</p:attrName>
                                        </p:attrNameLst>
                                      </p:cBhvr>
                                      <p:to>
                                        <p:strVal val="visible"/>
                                      </p:to>
                                    </p:set>
                                  </p:childTnLst>
                                </p:cTn>
                              </p:par>
                            </p:childTnLst>
                          </p:cTn>
                        </p:par>
                      </p:childTnLst>
                    </p:cTn>
                  </p:par>
                  <p:par>
                    <p:cTn id="526" fill="hold">
                      <p:stCondLst>
                        <p:cond delay="indefinite"/>
                      </p:stCondLst>
                      <p:childTnLst>
                        <p:par>
                          <p:cTn id="527" fill="hold">
                            <p:stCondLst>
                              <p:cond delay="0"/>
                            </p:stCondLst>
                            <p:childTnLst>
                              <p:par>
                                <p:cTn id="528" presetID="1" presetClass="exit" presetSubtype="0" fill="hold" nodeType="clickEffect">
                                  <p:stCondLst>
                                    <p:cond delay="0"/>
                                  </p:stCondLst>
                                  <p:childTnLst>
                                    <p:set>
                                      <p:cBhvr>
                                        <p:cTn id="529" dur="1" fill="hold">
                                          <p:stCondLst>
                                            <p:cond delay="0"/>
                                          </p:stCondLst>
                                        </p:cTn>
                                        <p:tgtEl>
                                          <p:spTgt spid="69706"/>
                                        </p:tgtEl>
                                        <p:attrNameLst>
                                          <p:attrName>style.visibility</p:attrName>
                                        </p:attrNameLst>
                                      </p:cBhvr>
                                      <p:to>
                                        <p:strVal val="hidden"/>
                                      </p:to>
                                    </p:set>
                                  </p:childTnLst>
                                </p:cTn>
                              </p:par>
                            </p:childTnLst>
                          </p:cTn>
                        </p:par>
                        <p:par>
                          <p:cTn id="530" fill="hold">
                            <p:stCondLst>
                              <p:cond delay="0"/>
                            </p:stCondLst>
                            <p:childTnLst>
                              <p:par>
                                <p:cTn id="531" presetID="1" presetClass="entr" presetSubtype="0" fill="hold" nodeType="afterEffect">
                                  <p:stCondLst>
                                    <p:cond delay="0"/>
                                  </p:stCondLst>
                                  <p:childTnLst>
                                    <p:set>
                                      <p:cBhvr>
                                        <p:cTn id="532" dur="1" fill="hold">
                                          <p:stCondLst>
                                            <p:cond delay="0"/>
                                          </p:stCondLst>
                                        </p:cTn>
                                        <p:tgtEl>
                                          <p:spTgt spid="69711"/>
                                        </p:tgtEl>
                                        <p:attrNameLst>
                                          <p:attrName>style.visibility</p:attrName>
                                        </p:attrNameLst>
                                      </p:cBhvr>
                                      <p:to>
                                        <p:strVal val="visible"/>
                                      </p:to>
                                    </p:set>
                                  </p:childTnLst>
                                </p:cTn>
                              </p:par>
                            </p:childTnLst>
                          </p:cTn>
                        </p:par>
                      </p:childTnLst>
                    </p:cTn>
                  </p:par>
                  <p:par>
                    <p:cTn id="533" fill="hold">
                      <p:stCondLst>
                        <p:cond delay="indefinite"/>
                      </p:stCondLst>
                      <p:childTnLst>
                        <p:par>
                          <p:cTn id="534" fill="hold">
                            <p:stCondLst>
                              <p:cond delay="0"/>
                            </p:stCondLst>
                            <p:childTnLst>
                              <p:par>
                                <p:cTn id="535" presetID="1" presetClass="exit" presetSubtype="0" fill="hold" nodeType="clickEffect">
                                  <p:stCondLst>
                                    <p:cond delay="0"/>
                                  </p:stCondLst>
                                  <p:childTnLst>
                                    <p:set>
                                      <p:cBhvr>
                                        <p:cTn id="536" dur="1" fill="hold">
                                          <p:stCondLst>
                                            <p:cond delay="0"/>
                                          </p:stCondLst>
                                        </p:cTn>
                                        <p:tgtEl>
                                          <p:spTgt spid="69711"/>
                                        </p:tgtEl>
                                        <p:attrNameLst>
                                          <p:attrName>style.visibility</p:attrName>
                                        </p:attrNameLst>
                                      </p:cBhvr>
                                      <p:to>
                                        <p:strVal val="hidden"/>
                                      </p:to>
                                    </p:set>
                                  </p:childTnLst>
                                </p:cTn>
                              </p:par>
                            </p:childTnLst>
                          </p:cTn>
                        </p:par>
                        <p:par>
                          <p:cTn id="537" fill="hold">
                            <p:stCondLst>
                              <p:cond delay="0"/>
                            </p:stCondLst>
                            <p:childTnLst>
                              <p:par>
                                <p:cTn id="538" presetID="1" presetClass="entr" presetSubtype="0" fill="hold" nodeType="afterEffect">
                                  <p:stCondLst>
                                    <p:cond delay="0"/>
                                  </p:stCondLst>
                                  <p:childTnLst>
                                    <p:set>
                                      <p:cBhvr>
                                        <p:cTn id="539" dur="1" fill="hold">
                                          <p:stCondLst>
                                            <p:cond delay="0"/>
                                          </p:stCondLst>
                                        </p:cTn>
                                        <p:tgtEl>
                                          <p:spTgt spid="69707"/>
                                        </p:tgtEl>
                                        <p:attrNameLst>
                                          <p:attrName>style.visibility</p:attrName>
                                        </p:attrNameLst>
                                      </p:cBhvr>
                                      <p:to>
                                        <p:strVal val="visible"/>
                                      </p:to>
                                    </p:set>
                                  </p:childTnLst>
                                </p:cTn>
                              </p:par>
                            </p:childTnLst>
                          </p:cTn>
                        </p:par>
                      </p:childTnLst>
                    </p:cTn>
                  </p:par>
                  <p:par>
                    <p:cTn id="540" fill="hold">
                      <p:stCondLst>
                        <p:cond delay="indefinite"/>
                      </p:stCondLst>
                      <p:childTnLst>
                        <p:par>
                          <p:cTn id="541" fill="hold">
                            <p:stCondLst>
                              <p:cond delay="0"/>
                            </p:stCondLst>
                            <p:childTnLst>
                              <p:par>
                                <p:cTn id="542" presetID="1" presetClass="exit" presetSubtype="0" fill="hold" nodeType="clickEffect">
                                  <p:stCondLst>
                                    <p:cond delay="0"/>
                                  </p:stCondLst>
                                  <p:childTnLst>
                                    <p:set>
                                      <p:cBhvr>
                                        <p:cTn id="543" dur="1" fill="hold">
                                          <p:stCondLst>
                                            <p:cond delay="0"/>
                                          </p:stCondLst>
                                        </p:cTn>
                                        <p:tgtEl>
                                          <p:spTgt spid="69707"/>
                                        </p:tgtEl>
                                        <p:attrNameLst>
                                          <p:attrName>style.visibility</p:attrName>
                                        </p:attrNameLst>
                                      </p:cBhvr>
                                      <p:to>
                                        <p:strVal val="hidden"/>
                                      </p:to>
                                    </p:set>
                                  </p:childTnLst>
                                </p:cTn>
                              </p:par>
                            </p:childTnLst>
                          </p:cTn>
                        </p:par>
                        <p:par>
                          <p:cTn id="544" fill="hold">
                            <p:stCondLst>
                              <p:cond delay="0"/>
                            </p:stCondLst>
                            <p:childTnLst>
                              <p:par>
                                <p:cTn id="545" presetID="1" presetClass="entr" presetSubtype="0" fill="hold" nodeType="afterEffect">
                                  <p:stCondLst>
                                    <p:cond delay="0"/>
                                  </p:stCondLst>
                                  <p:childTnLst>
                                    <p:set>
                                      <p:cBhvr>
                                        <p:cTn id="546" dur="1" fill="hold">
                                          <p:stCondLst>
                                            <p:cond delay="0"/>
                                          </p:stCondLst>
                                        </p:cTn>
                                        <p:tgtEl>
                                          <p:spTgt spid="69708"/>
                                        </p:tgtEl>
                                        <p:attrNameLst>
                                          <p:attrName>style.visibility</p:attrName>
                                        </p:attrNameLst>
                                      </p:cBhvr>
                                      <p:to>
                                        <p:strVal val="visible"/>
                                      </p:to>
                                    </p:set>
                                  </p:childTnLst>
                                </p:cTn>
                              </p:par>
                            </p:childTnLst>
                          </p:cTn>
                        </p:par>
                      </p:childTnLst>
                    </p:cTn>
                  </p:par>
                  <p:par>
                    <p:cTn id="547" fill="hold">
                      <p:stCondLst>
                        <p:cond delay="indefinite"/>
                      </p:stCondLst>
                      <p:childTnLst>
                        <p:par>
                          <p:cTn id="548" fill="hold">
                            <p:stCondLst>
                              <p:cond delay="0"/>
                            </p:stCondLst>
                            <p:childTnLst>
                              <p:par>
                                <p:cTn id="549" presetID="1" presetClass="exit" presetSubtype="0" fill="hold" nodeType="clickEffect">
                                  <p:stCondLst>
                                    <p:cond delay="0"/>
                                  </p:stCondLst>
                                  <p:childTnLst>
                                    <p:set>
                                      <p:cBhvr>
                                        <p:cTn id="550" dur="1" fill="hold">
                                          <p:stCondLst>
                                            <p:cond delay="0"/>
                                          </p:stCondLst>
                                        </p:cTn>
                                        <p:tgtEl>
                                          <p:spTgt spid="69708"/>
                                        </p:tgtEl>
                                        <p:attrNameLst>
                                          <p:attrName>style.visibility</p:attrName>
                                        </p:attrNameLst>
                                      </p:cBhvr>
                                      <p:to>
                                        <p:strVal val="hidden"/>
                                      </p:to>
                                    </p:set>
                                  </p:childTnLst>
                                </p:cTn>
                              </p:par>
                            </p:childTnLst>
                          </p:cTn>
                        </p:par>
                        <p:par>
                          <p:cTn id="551" fill="hold">
                            <p:stCondLst>
                              <p:cond delay="0"/>
                            </p:stCondLst>
                            <p:childTnLst>
                              <p:par>
                                <p:cTn id="552" presetID="1" presetClass="entr" presetSubtype="0" fill="hold" nodeType="afterEffect">
                                  <p:stCondLst>
                                    <p:cond delay="0"/>
                                  </p:stCondLst>
                                  <p:childTnLst>
                                    <p:set>
                                      <p:cBhvr>
                                        <p:cTn id="553" dur="1" fill="hold">
                                          <p:stCondLst>
                                            <p:cond delay="0"/>
                                          </p:stCondLst>
                                        </p:cTn>
                                        <p:tgtEl>
                                          <p:spTgt spid="69709"/>
                                        </p:tgtEl>
                                        <p:attrNameLst>
                                          <p:attrName>style.visibility</p:attrName>
                                        </p:attrNameLst>
                                      </p:cBhvr>
                                      <p:to>
                                        <p:strVal val="visible"/>
                                      </p:to>
                                    </p:set>
                                  </p:childTnLst>
                                </p:cTn>
                              </p:par>
                            </p:childTnLst>
                          </p:cTn>
                        </p:par>
                      </p:childTnLst>
                    </p:cTn>
                  </p:par>
                  <p:par>
                    <p:cTn id="554" fill="hold">
                      <p:stCondLst>
                        <p:cond delay="indefinite"/>
                      </p:stCondLst>
                      <p:childTnLst>
                        <p:par>
                          <p:cTn id="555" fill="hold">
                            <p:stCondLst>
                              <p:cond delay="0"/>
                            </p:stCondLst>
                            <p:childTnLst>
                              <p:par>
                                <p:cTn id="556" presetID="1" presetClass="exit" presetSubtype="0" fill="hold" nodeType="clickEffect">
                                  <p:stCondLst>
                                    <p:cond delay="0"/>
                                  </p:stCondLst>
                                  <p:childTnLst>
                                    <p:set>
                                      <p:cBhvr>
                                        <p:cTn id="557" dur="1" fill="hold">
                                          <p:stCondLst>
                                            <p:cond delay="0"/>
                                          </p:stCondLst>
                                        </p:cTn>
                                        <p:tgtEl>
                                          <p:spTgt spid="69709"/>
                                        </p:tgtEl>
                                        <p:attrNameLst>
                                          <p:attrName>style.visibility</p:attrName>
                                        </p:attrNameLst>
                                      </p:cBhvr>
                                      <p:to>
                                        <p:strVal val="hidden"/>
                                      </p:to>
                                    </p:set>
                                  </p:childTnLst>
                                </p:cTn>
                              </p:par>
                            </p:childTnLst>
                          </p:cTn>
                        </p:par>
                        <p:par>
                          <p:cTn id="558" fill="hold">
                            <p:stCondLst>
                              <p:cond delay="0"/>
                            </p:stCondLst>
                            <p:childTnLst>
                              <p:par>
                                <p:cTn id="559" presetID="1" presetClass="entr" presetSubtype="0" fill="hold" nodeType="afterEffect">
                                  <p:stCondLst>
                                    <p:cond delay="0"/>
                                  </p:stCondLst>
                                  <p:childTnLst>
                                    <p:set>
                                      <p:cBhvr>
                                        <p:cTn id="560" dur="1" fill="hold">
                                          <p:stCondLst>
                                            <p:cond delay="0"/>
                                          </p:stCondLst>
                                        </p:cTn>
                                        <p:tgtEl>
                                          <p:spTgt spid="69710"/>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presetID="1" presetClass="exit" presetSubtype="0" fill="hold" nodeType="clickEffect">
                                  <p:stCondLst>
                                    <p:cond delay="0"/>
                                  </p:stCondLst>
                                  <p:childTnLst>
                                    <p:set>
                                      <p:cBhvr>
                                        <p:cTn id="564" dur="1" fill="hold">
                                          <p:stCondLst>
                                            <p:cond delay="0"/>
                                          </p:stCondLst>
                                        </p:cTn>
                                        <p:tgtEl>
                                          <p:spTgt spid="69710"/>
                                        </p:tgtEl>
                                        <p:attrNameLst>
                                          <p:attrName>style.visibility</p:attrName>
                                        </p:attrNameLst>
                                      </p:cBhvr>
                                      <p:to>
                                        <p:strVal val="hidden"/>
                                      </p:to>
                                    </p:set>
                                  </p:childTnLst>
                                </p:cTn>
                              </p:par>
                            </p:childTnLst>
                          </p:cTn>
                        </p:par>
                        <p:par>
                          <p:cTn id="565" fill="hold">
                            <p:stCondLst>
                              <p:cond delay="0"/>
                            </p:stCondLst>
                            <p:childTnLst>
                              <p:par>
                                <p:cTn id="566" presetID="1" presetClass="entr" presetSubtype="0" fill="hold" nodeType="afterEffect">
                                  <p:stCondLst>
                                    <p:cond delay="0"/>
                                  </p:stCondLst>
                                  <p:childTnLst>
                                    <p:set>
                                      <p:cBhvr>
                                        <p:cTn id="567" dur="1" fill="hold">
                                          <p:stCondLst>
                                            <p:cond delay="0"/>
                                          </p:stCondLst>
                                        </p:cTn>
                                        <p:tgtEl>
                                          <p:spTgt spid="69720"/>
                                        </p:tgtEl>
                                        <p:attrNameLst>
                                          <p:attrName>style.visibility</p:attrName>
                                        </p:attrNameLst>
                                      </p:cBhvr>
                                      <p:to>
                                        <p:strVal val="visible"/>
                                      </p:to>
                                    </p:set>
                                  </p:childTnLst>
                                </p:cTn>
                              </p:par>
                            </p:childTnLst>
                          </p:cTn>
                        </p:par>
                      </p:childTnLst>
                    </p:cTn>
                  </p:par>
                  <p:par>
                    <p:cTn id="568" fill="hold">
                      <p:stCondLst>
                        <p:cond delay="indefinite"/>
                      </p:stCondLst>
                      <p:childTnLst>
                        <p:par>
                          <p:cTn id="569" fill="hold">
                            <p:stCondLst>
                              <p:cond delay="0"/>
                            </p:stCondLst>
                            <p:childTnLst>
                              <p:par>
                                <p:cTn id="570" presetID="1" presetClass="exit" presetSubtype="0" fill="hold" nodeType="clickEffect">
                                  <p:stCondLst>
                                    <p:cond delay="0"/>
                                  </p:stCondLst>
                                  <p:childTnLst>
                                    <p:set>
                                      <p:cBhvr>
                                        <p:cTn id="571" dur="1" fill="hold">
                                          <p:stCondLst>
                                            <p:cond delay="0"/>
                                          </p:stCondLst>
                                        </p:cTn>
                                        <p:tgtEl>
                                          <p:spTgt spid="69720"/>
                                        </p:tgtEl>
                                        <p:attrNameLst>
                                          <p:attrName>style.visibility</p:attrName>
                                        </p:attrNameLst>
                                      </p:cBhvr>
                                      <p:to>
                                        <p:strVal val="hidden"/>
                                      </p:to>
                                    </p:set>
                                  </p:childTnLst>
                                </p:cTn>
                              </p:par>
                            </p:childTnLst>
                          </p:cTn>
                        </p:par>
                        <p:par>
                          <p:cTn id="572" fill="hold">
                            <p:stCondLst>
                              <p:cond delay="0"/>
                            </p:stCondLst>
                            <p:childTnLst>
                              <p:par>
                                <p:cTn id="573" presetID="1" presetClass="entr" presetSubtype="0" fill="hold" nodeType="afterEffect">
                                  <p:stCondLst>
                                    <p:cond delay="0"/>
                                  </p:stCondLst>
                                  <p:childTnLst>
                                    <p:set>
                                      <p:cBhvr>
                                        <p:cTn id="574" dur="1" fill="hold">
                                          <p:stCondLst>
                                            <p:cond delay="0"/>
                                          </p:stCondLst>
                                        </p:cTn>
                                        <p:tgtEl>
                                          <p:spTgt spid="69721"/>
                                        </p:tgtEl>
                                        <p:attrNameLst>
                                          <p:attrName>style.visibility</p:attrName>
                                        </p:attrNameLst>
                                      </p:cBhvr>
                                      <p:to>
                                        <p:strVal val="visible"/>
                                      </p:to>
                                    </p:set>
                                  </p:childTnLst>
                                </p:cTn>
                              </p:par>
                            </p:childTnLst>
                          </p:cTn>
                        </p:par>
                      </p:childTnLst>
                    </p:cTn>
                  </p:par>
                  <p:par>
                    <p:cTn id="575" fill="hold">
                      <p:stCondLst>
                        <p:cond delay="indefinite"/>
                      </p:stCondLst>
                      <p:childTnLst>
                        <p:par>
                          <p:cTn id="576" fill="hold">
                            <p:stCondLst>
                              <p:cond delay="0"/>
                            </p:stCondLst>
                            <p:childTnLst>
                              <p:par>
                                <p:cTn id="577" presetID="1" presetClass="exit" presetSubtype="0" fill="hold" nodeType="clickEffect">
                                  <p:stCondLst>
                                    <p:cond delay="0"/>
                                  </p:stCondLst>
                                  <p:childTnLst>
                                    <p:set>
                                      <p:cBhvr>
                                        <p:cTn id="578" dur="1" fill="hold">
                                          <p:stCondLst>
                                            <p:cond delay="0"/>
                                          </p:stCondLst>
                                        </p:cTn>
                                        <p:tgtEl>
                                          <p:spTgt spid="69721"/>
                                        </p:tgtEl>
                                        <p:attrNameLst>
                                          <p:attrName>style.visibility</p:attrName>
                                        </p:attrNameLst>
                                      </p:cBhvr>
                                      <p:to>
                                        <p:strVal val="hidden"/>
                                      </p:to>
                                    </p:set>
                                  </p:childTnLst>
                                </p:cTn>
                              </p:par>
                            </p:childTnLst>
                          </p:cTn>
                        </p:par>
                        <p:par>
                          <p:cTn id="579" fill="hold">
                            <p:stCondLst>
                              <p:cond delay="0"/>
                            </p:stCondLst>
                            <p:childTnLst>
                              <p:par>
                                <p:cTn id="580" presetID="1" presetClass="entr" presetSubtype="0" fill="hold" nodeType="afterEffect">
                                  <p:stCondLst>
                                    <p:cond delay="0"/>
                                  </p:stCondLst>
                                  <p:childTnLst>
                                    <p:set>
                                      <p:cBhvr>
                                        <p:cTn id="581" dur="1" fill="hold">
                                          <p:stCondLst>
                                            <p:cond delay="0"/>
                                          </p:stCondLst>
                                        </p:cTn>
                                        <p:tgtEl>
                                          <p:spTgt spid="69722"/>
                                        </p:tgtEl>
                                        <p:attrNameLst>
                                          <p:attrName>style.visibility</p:attrName>
                                        </p:attrNameLst>
                                      </p:cBhvr>
                                      <p:to>
                                        <p:strVal val="visible"/>
                                      </p:to>
                                    </p:set>
                                  </p:childTnLst>
                                </p:cTn>
                              </p:par>
                            </p:childTnLst>
                          </p:cTn>
                        </p:par>
                      </p:childTnLst>
                    </p:cTn>
                  </p:par>
                  <p:par>
                    <p:cTn id="582" fill="hold">
                      <p:stCondLst>
                        <p:cond delay="indefinite"/>
                      </p:stCondLst>
                      <p:childTnLst>
                        <p:par>
                          <p:cTn id="583" fill="hold">
                            <p:stCondLst>
                              <p:cond delay="0"/>
                            </p:stCondLst>
                            <p:childTnLst>
                              <p:par>
                                <p:cTn id="584" presetID="1" presetClass="exit" presetSubtype="0" fill="hold" nodeType="clickEffect">
                                  <p:stCondLst>
                                    <p:cond delay="0"/>
                                  </p:stCondLst>
                                  <p:childTnLst>
                                    <p:set>
                                      <p:cBhvr>
                                        <p:cTn id="585" dur="1" fill="hold">
                                          <p:stCondLst>
                                            <p:cond delay="0"/>
                                          </p:stCondLst>
                                        </p:cTn>
                                        <p:tgtEl>
                                          <p:spTgt spid="69722"/>
                                        </p:tgtEl>
                                        <p:attrNameLst>
                                          <p:attrName>style.visibility</p:attrName>
                                        </p:attrNameLst>
                                      </p:cBhvr>
                                      <p:to>
                                        <p:strVal val="hidden"/>
                                      </p:to>
                                    </p:set>
                                  </p:childTnLst>
                                </p:cTn>
                              </p:par>
                            </p:childTnLst>
                          </p:cTn>
                        </p:par>
                        <p:par>
                          <p:cTn id="586" fill="hold">
                            <p:stCondLst>
                              <p:cond delay="0"/>
                            </p:stCondLst>
                            <p:childTnLst>
                              <p:par>
                                <p:cTn id="587" presetID="1" presetClass="entr" presetSubtype="0" fill="hold" nodeType="afterEffect">
                                  <p:stCondLst>
                                    <p:cond delay="0"/>
                                  </p:stCondLst>
                                  <p:childTnLst>
                                    <p:set>
                                      <p:cBhvr>
                                        <p:cTn id="588" dur="1" fill="hold">
                                          <p:stCondLst>
                                            <p:cond delay="0"/>
                                          </p:stCondLst>
                                        </p:cTn>
                                        <p:tgtEl>
                                          <p:spTgt spid="69727"/>
                                        </p:tgtEl>
                                        <p:attrNameLst>
                                          <p:attrName>style.visibility</p:attrName>
                                        </p:attrNameLst>
                                      </p:cBhvr>
                                      <p:to>
                                        <p:strVal val="visible"/>
                                      </p:to>
                                    </p:set>
                                  </p:childTnLst>
                                </p:cTn>
                              </p:par>
                            </p:childTnLst>
                          </p:cTn>
                        </p:par>
                      </p:childTnLst>
                    </p:cTn>
                  </p:par>
                  <p:par>
                    <p:cTn id="589" fill="hold">
                      <p:stCondLst>
                        <p:cond delay="indefinite"/>
                      </p:stCondLst>
                      <p:childTnLst>
                        <p:par>
                          <p:cTn id="590" fill="hold">
                            <p:stCondLst>
                              <p:cond delay="0"/>
                            </p:stCondLst>
                            <p:childTnLst>
                              <p:par>
                                <p:cTn id="591" presetID="1" presetClass="exit" presetSubtype="0" fill="hold" nodeType="clickEffect">
                                  <p:stCondLst>
                                    <p:cond delay="0"/>
                                  </p:stCondLst>
                                  <p:childTnLst>
                                    <p:set>
                                      <p:cBhvr>
                                        <p:cTn id="592" dur="1" fill="hold">
                                          <p:stCondLst>
                                            <p:cond delay="0"/>
                                          </p:stCondLst>
                                        </p:cTn>
                                        <p:tgtEl>
                                          <p:spTgt spid="69727"/>
                                        </p:tgtEl>
                                        <p:attrNameLst>
                                          <p:attrName>style.visibility</p:attrName>
                                        </p:attrNameLst>
                                      </p:cBhvr>
                                      <p:to>
                                        <p:strVal val="hidden"/>
                                      </p:to>
                                    </p:set>
                                  </p:childTnLst>
                                </p:cTn>
                              </p:par>
                            </p:childTnLst>
                          </p:cTn>
                        </p:par>
                        <p:par>
                          <p:cTn id="593" fill="hold">
                            <p:stCondLst>
                              <p:cond delay="0"/>
                            </p:stCondLst>
                            <p:childTnLst>
                              <p:par>
                                <p:cTn id="594" presetID="1" presetClass="entr" presetSubtype="0" fill="hold" nodeType="afterEffect">
                                  <p:stCondLst>
                                    <p:cond delay="0"/>
                                  </p:stCondLst>
                                  <p:childTnLst>
                                    <p:set>
                                      <p:cBhvr>
                                        <p:cTn id="595" dur="1" fill="hold">
                                          <p:stCondLst>
                                            <p:cond delay="0"/>
                                          </p:stCondLst>
                                        </p:cTn>
                                        <p:tgtEl>
                                          <p:spTgt spid="69723"/>
                                        </p:tgtEl>
                                        <p:attrNameLst>
                                          <p:attrName>style.visibility</p:attrName>
                                        </p:attrNameLst>
                                      </p:cBhvr>
                                      <p:to>
                                        <p:strVal val="visible"/>
                                      </p:to>
                                    </p:set>
                                  </p:childTnLst>
                                </p:cTn>
                              </p:par>
                            </p:childTnLst>
                          </p:cTn>
                        </p:par>
                      </p:childTnLst>
                    </p:cTn>
                  </p:par>
                  <p:par>
                    <p:cTn id="596" fill="hold">
                      <p:stCondLst>
                        <p:cond delay="indefinite"/>
                      </p:stCondLst>
                      <p:childTnLst>
                        <p:par>
                          <p:cTn id="597" fill="hold">
                            <p:stCondLst>
                              <p:cond delay="0"/>
                            </p:stCondLst>
                            <p:childTnLst>
                              <p:par>
                                <p:cTn id="598" presetID="1" presetClass="exit" presetSubtype="0" fill="hold" nodeType="clickEffect">
                                  <p:stCondLst>
                                    <p:cond delay="0"/>
                                  </p:stCondLst>
                                  <p:childTnLst>
                                    <p:set>
                                      <p:cBhvr>
                                        <p:cTn id="599" dur="1" fill="hold">
                                          <p:stCondLst>
                                            <p:cond delay="0"/>
                                          </p:stCondLst>
                                        </p:cTn>
                                        <p:tgtEl>
                                          <p:spTgt spid="69723"/>
                                        </p:tgtEl>
                                        <p:attrNameLst>
                                          <p:attrName>style.visibility</p:attrName>
                                        </p:attrNameLst>
                                      </p:cBhvr>
                                      <p:to>
                                        <p:strVal val="hidden"/>
                                      </p:to>
                                    </p:set>
                                  </p:childTnLst>
                                </p:cTn>
                              </p:par>
                            </p:childTnLst>
                          </p:cTn>
                        </p:par>
                        <p:par>
                          <p:cTn id="600" fill="hold">
                            <p:stCondLst>
                              <p:cond delay="0"/>
                            </p:stCondLst>
                            <p:childTnLst>
                              <p:par>
                                <p:cTn id="601" presetID="1" presetClass="entr" presetSubtype="0" fill="hold" nodeType="afterEffect">
                                  <p:stCondLst>
                                    <p:cond delay="0"/>
                                  </p:stCondLst>
                                  <p:childTnLst>
                                    <p:set>
                                      <p:cBhvr>
                                        <p:cTn id="602" dur="1" fill="hold">
                                          <p:stCondLst>
                                            <p:cond delay="0"/>
                                          </p:stCondLst>
                                        </p:cTn>
                                        <p:tgtEl>
                                          <p:spTgt spid="69724"/>
                                        </p:tgtEl>
                                        <p:attrNameLst>
                                          <p:attrName>style.visibility</p:attrName>
                                        </p:attrNameLst>
                                      </p:cBhvr>
                                      <p:to>
                                        <p:strVal val="visible"/>
                                      </p:to>
                                    </p:set>
                                  </p:childTnLst>
                                </p:cTn>
                              </p:par>
                            </p:childTnLst>
                          </p:cTn>
                        </p:par>
                      </p:childTnLst>
                    </p:cTn>
                  </p:par>
                  <p:par>
                    <p:cTn id="603" fill="hold">
                      <p:stCondLst>
                        <p:cond delay="indefinite"/>
                      </p:stCondLst>
                      <p:childTnLst>
                        <p:par>
                          <p:cTn id="604" fill="hold">
                            <p:stCondLst>
                              <p:cond delay="0"/>
                            </p:stCondLst>
                            <p:childTnLst>
                              <p:par>
                                <p:cTn id="605" presetID="1" presetClass="exit" presetSubtype="0" fill="hold" nodeType="clickEffect">
                                  <p:stCondLst>
                                    <p:cond delay="0"/>
                                  </p:stCondLst>
                                  <p:childTnLst>
                                    <p:set>
                                      <p:cBhvr>
                                        <p:cTn id="606" dur="1" fill="hold">
                                          <p:stCondLst>
                                            <p:cond delay="0"/>
                                          </p:stCondLst>
                                        </p:cTn>
                                        <p:tgtEl>
                                          <p:spTgt spid="69724"/>
                                        </p:tgtEl>
                                        <p:attrNameLst>
                                          <p:attrName>style.visibility</p:attrName>
                                        </p:attrNameLst>
                                      </p:cBhvr>
                                      <p:to>
                                        <p:strVal val="hidden"/>
                                      </p:to>
                                    </p:set>
                                  </p:childTnLst>
                                </p:cTn>
                              </p:par>
                            </p:childTnLst>
                          </p:cTn>
                        </p:par>
                        <p:par>
                          <p:cTn id="607" fill="hold">
                            <p:stCondLst>
                              <p:cond delay="0"/>
                            </p:stCondLst>
                            <p:childTnLst>
                              <p:par>
                                <p:cTn id="608" presetID="1" presetClass="entr" presetSubtype="0" fill="hold" nodeType="afterEffect">
                                  <p:stCondLst>
                                    <p:cond delay="0"/>
                                  </p:stCondLst>
                                  <p:childTnLst>
                                    <p:set>
                                      <p:cBhvr>
                                        <p:cTn id="609" dur="1" fill="hold">
                                          <p:stCondLst>
                                            <p:cond delay="0"/>
                                          </p:stCondLst>
                                        </p:cTn>
                                        <p:tgtEl>
                                          <p:spTgt spid="69725"/>
                                        </p:tgtEl>
                                        <p:attrNameLst>
                                          <p:attrName>style.visibility</p:attrName>
                                        </p:attrNameLst>
                                      </p:cBhvr>
                                      <p:to>
                                        <p:strVal val="visible"/>
                                      </p:to>
                                    </p:set>
                                  </p:childTnLst>
                                </p:cTn>
                              </p:par>
                            </p:childTnLst>
                          </p:cTn>
                        </p:par>
                      </p:childTnLst>
                    </p:cTn>
                  </p:par>
                  <p:par>
                    <p:cTn id="610" fill="hold">
                      <p:stCondLst>
                        <p:cond delay="indefinite"/>
                      </p:stCondLst>
                      <p:childTnLst>
                        <p:par>
                          <p:cTn id="611" fill="hold">
                            <p:stCondLst>
                              <p:cond delay="0"/>
                            </p:stCondLst>
                            <p:childTnLst>
                              <p:par>
                                <p:cTn id="612" presetID="1" presetClass="exit" presetSubtype="0" fill="hold" nodeType="clickEffect">
                                  <p:stCondLst>
                                    <p:cond delay="0"/>
                                  </p:stCondLst>
                                  <p:childTnLst>
                                    <p:set>
                                      <p:cBhvr>
                                        <p:cTn id="613" dur="1" fill="hold">
                                          <p:stCondLst>
                                            <p:cond delay="0"/>
                                          </p:stCondLst>
                                        </p:cTn>
                                        <p:tgtEl>
                                          <p:spTgt spid="69725"/>
                                        </p:tgtEl>
                                        <p:attrNameLst>
                                          <p:attrName>style.visibility</p:attrName>
                                        </p:attrNameLst>
                                      </p:cBhvr>
                                      <p:to>
                                        <p:strVal val="hidden"/>
                                      </p:to>
                                    </p:set>
                                  </p:childTnLst>
                                </p:cTn>
                              </p:par>
                            </p:childTnLst>
                          </p:cTn>
                        </p:par>
                        <p:par>
                          <p:cTn id="614" fill="hold">
                            <p:stCondLst>
                              <p:cond delay="0"/>
                            </p:stCondLst>
                            <p:childTnLst>
                              <p:par>
                                <p:cTn id="615" presetID="1" presetClass="entr" presetSubtype="0" fill="hold" nodeType="afterEffect">
                                  <p:stCondLst>
                                    <p:cond delay="0"/>
                                  </p:stCondLst>
                                  <p:childTnLst>
                                    <p:set>
                                      <p:cBhvr>
                                        <p:cTn id="616" dur="1" fill="hold">
                                          <p:stCondLst>
                                            <p:cond delay="0"/>
                                          </p:stCondLst>
                                        </p:cTn>
                                        <p:tgtEl>
                                          <p:spTgt spid="69726"/>
                                        </p:tgtEl>
                                        <p:attrNameLst>
                                          <p:attrName>style.visibility</p:attrName>
                                        </p:attrNameLst>
                                      </p:cBhvr>
                                      <p:to>
                                        <p:strVal val="visible"/>
                                      </p:to>
                                    </p:set>
                                  </p:childTnLst>
                                </p:cTn>
                              </p:par>
                            </p:childTnLst>
                          </p:cTn>
                        </p:par>
                      </p:childTnLst>
                    </p:cTn>
                  </p:par>
                  <p:par>
                    <p:cTn id="617" fill="hold">
                      <p:stCondLst>
                        <p:cond delay="indefinite"/>
                      </p:stCondLst>
                      <p:childTnLst>
                        <p:par>
                          <p:cTn id="618" fill="hold">
                            <p:stCondLst>
                              <p:cond delay="0"/>
                            </p:stCondLst>
                            <p:childTnLst>
                              <p:par>
                                <p:cTn id="619" presetID="1" presetClass="exit" presetSubtype="0" fill="hold" nodeType="clickEffect">
                                  <p:stCondLst>
                                    <p:cond delay="0"/>
                                  </p:stCondLst>
                                  <p:childTnLst>
                                    <p:set>
                                      <p:cBhvr>
                                        <p:cTn id="620" dur="1" fill="hold">
                                          <p:stCondLst>
                                            <p:cond delay="0"/>
                                          </p:stCondLst>
                                        </p:cTn>
                                        <p:tgtEl>
                                          <p:spTgt spid="69726"/>
                                        </p:tgtEl>
                                        <p:attrNameLst>
                                          <p:attrName>style.visibility</p:attrName>
                                        </p:attrNameLst>
                                      </p:cBhvr>
                                      <p:to>
                                        <p:strVal val="hidden"/>
                                      </p:to>
                                    </p:set>
                                  </p:childTnLst>
                                </p:cTn>
                              </p:par>
                            </p:childTnLst>
                          </p:cTn>
                        </p:par>
                        <p:par>
                          <p:cTn id="621" fill="hold">
                            <p:stCondLst>
                              <p:cond delay="0"/>
                            </p:stCondLst>
                            <p:childTnLst>
                              <p:par>
                                <p:cTn id="622" presetID="1" presetClass="entr" presetSubtype="0" fill="hold" nodeType="afterEffect">
                                  <p:stCondLst>
                                    <p:cond delay="0"/>
                                  </p:stCondLst>
                                  <p:childTnLst>
                                    <p:set>
                                      <p:cBhvr>
                                        <p:cTn id="623" dur="1" fill="hold">
                                          <p:stCondLst>
                                            <p:cond delay="0"/>
                                          </p:stCondLst>
                                        </p:cTn>
                                        <p:tgtEl>
                                          <p:spTgt spid="69760"/>
                                        </p:tgtEl>
                                        <p:attrNameLst>
                                          <p:attrName>style.visibility</p:attrName>
                                        </p:attrNameLst>
                                      </p:cBhvr>
                                      <p:to>
                                        <p:strVal val="visible"/>
                                      </p:to>
                                    </p:set>
                                  </p:childTnLst>
                                </p:cTn>
                              </p:par>
                            </p:childTnLst>
                          </p:cTn>
                        </p:par>
                      </p:childTnLst>
                    </p:cTn>
                  </p:par>
                  <p:par>
                    <p:cTn id="624" fill="hold">
                      <p:stCondLst>
                        <p:cond delay="indefinite"/>
                      </p:stCondLst>
                      <p:childTnLst>
                        <p:par>
                          <p:cTn id="625" fill="hold">
                            <p:stCondLst>
                              <p:cond delay="0"/>
                            </p:stCondLst>
                            <p:childTnLst>
                              <p:par>
                                <p:cTn id="626" presetID="1" presetClass="exit" presetSubtype="0" fill="hold" nodeType="clickEffect">
                                  <p:stCondLst>
                                    <p:cond delay="0"/>
                                  </p:stCondLst>
                                  <p:childTnLst>
                                    <p:set>
                                      <p:cBhvr>
                                        <p:cTn id="627" dur="1" fill="hold">
                                          <p:stCondLst>
                                            <p:cond delay="0"/>
                                          </p:stCondLst>
                                        </p:cTn>
                                        <p:tgtEl>
                                          <p:spTgt spid="69760"/>
                                        </p:tgtEl>
                                        <p:attrNameLst>
                                          <p:attrName>style.visibility</p:attrName>
                                        </p:attrNameLst>
                                      </p:cBhvr>
                                      <p:to>
                                        <p:strVal val="hidden"/>
                                      </p:to>
                                    </p:set>
                                  </p:childTnLst>
                                </p:cTn>
                              </p:par>
                            </p:childTnLst>
                          </p:cTn>
                        </p:par>
                        <p:par>
                          <p:cTn id="628" fill="hold">
                            <p:stCondLst>
                              <p:cond delay="0"/>
                            </p:stCondLst>
                            <p:childTnLst>
                              <p:par>
                                <p:cTn id="629" presetID="1" presetClass="entr" presetSubtype="0" fill="hold" nodeType="afterEffect">
                                  <p:stCondLst>
                                    <p:cond delay="0"/>
                                  </p:stCondLst>
                                  <p:childTnLst>
                                    <p:set>
                                      <p:cBhvr>
                                        <p:cTn id="630" dur="1" fill="hold">
                                          <p:stCondLst>
                                            <p:cond delay="0"/>
                                          </p:stCondLst>
                                        </p:cTn>
                                        <p:tgtEl>
                                          <p:spTgt spid="69761"/>
                                        </p:tgtEl>
                                        <p:attrNameLst>
                                          <p:attrName>style.visibility</p:attrName>
                                        </p:attrNameLst>
                                      </p:cBhvr>
                                      <p:to>
                                        <p:strVal val="visible"/>
                                      </p:to>
                                    </p:set>
                                  </p:childTnLst>
                                </p:cTn>
                              </p:par>
                            </p:childTnLst>
                          </p:cTn>
                        </p:par>
                      </p:childTnLst>
                    </p:cTn>
                  </p:par>
                  <p:par>
                    <p:cTn id="631" fill="hold">
                      <p:stCondLst>
                        <p:cond delay="indefinite"/>
                      </p:stCondLst>
                      <p:childTnLst>
                        <p:par>
                          <p:cTn id="632" fill="hold">
                            <p:stCondLst>
                              <p:cond delay="0"/>
                            </p:stCondLst>
                            <p:childTnLst>
                              <p:par>
                                <p:cTn id="633" presetID="1" presetClass="exit" presetSubtype="0" fill="hold" nodeType="clickEffect">
                                  <p:stCondLst>
                                    <p:cond delay="0"/>
                                  </p:stCondLst>
                                  <p:childTnLst>
                                    <p:set>
                                      <p:cBhvr>
                                        <p:cTn id="634" dur="1" fill="hold">
                                          <p:stCondLst>
                                            <p:cond delay="0"/>
                                          </p:stCondLst>
                                        </p:cTn>
                                        <p:tgtEl>
                                          <p:spTgt spid="69761"/>
                                        </p:tgtEl>
                                        <p:attrNameLst>
                                          <p:attrName>style.visibility</p:attrName>
                                        </p:attrNameLst>
                                      </p:cBhvr>
                                      <p:to>
                                        <p:strVal val="hidden"/>
                                      </p:to>
                                    </p:set>
                                  </p:childTnLst>
                                </p:cTn>
                              </p:par>
                            </p:childTnLst>
                          </p:cTn>
                        </p:par>
                        <p:par>
                          <p:cTn id="635" fill="hold">
                            <p:stCondLst>
                              <p:cond delay="0"/>
                            </p:stCondLst>
                            <p:childTnLst>
                              <p:par>
                                <p:cTn id="636" presetID="1" presetClass="entr" presetSubtype="0" fill="hold" nodeType="afterEffect">
                                  <p:stCondLst>
                                    <p:cond delay="0"/>
                                  </p:stCondLst>
                                  <p:childTnLst>
                                    <p:set>
                                      <p:cBhvr>
                                        <p:cTn id="637" dur="1" fill="hold">
                                          <p:stCondLst>
                                            <p:cond delay="0"/>
                                          </p:stCondLst>
                                        </p:cTn>
                                        <p:tgtEl>
                                          <p:spTgt spid="69762"/>
                                        </p:tgtEl>
                                        <p:attrNameLst>
                                          <p:attrName>style.visibility</p:attrName>
                                        </p:attrNameLst>
                                      </p:cBhvr>
                                      <p:to>
                                        <p:strVal val="visible"/>
                                      </p:to>
                                    </p:set>
                                  </p:childTnLst>
                                </p:cTn>
                              </p:par>
                            </p:childTnLst>
                          </p:cTn>
                        </p:par>
                      </p:childTnLst>
                    </p:cTn>
                  </p:par>
                  <p:par>
                    <p:cTn id="638" fill="hold">
                      <p:stCondLst>
                        <p:cond delay="indefinite"/>
                      </p:stCondLst>
                      <p:childTnLst>
                        <p:par>
                          <p:cTn id="639" fill="hold">
                            <p:stCondLst>
                              <p:cond delay="0"/>
                            </p:stCondLst>
                            <p:childTnLst>
                              <p:par>
                                <p:cTn id="640" presetID="1" presetClass="exit" presetSubtype="0" fill="hold" nodeType="clickEffect">
                                  <p:stCondLst>
                                    <p:cond delay="0"/>
                                  </p:stCondLst>
                                  <p:childTnLst>
                                    <p:set>
                                      <p:cBhvr>
                                        <p:cTn id="641" dur="1" fill="hold">
                                          <p:stCondLst>
                                            <p:cond delay="0"/>
                                          </p:stCondLst>
                                        </p:cTn>
                                        <p:tgtEl>
                                          <p:spTgt spid="69762"/>
                                        </p:tgtEl>
                                        <p:attrNameLst>
                                          <p:attrName>style.visibility</p:attrName>
                                        </p:attrNameLst>
                                      </p:cBhvr>
                                      <p:to>
                                        <p:strVal val="hidden"/>
                                      </p:to>
                                    </p:set>
                                  </p:childTnLst>
                                </p:cTn>
                              </p:par>
                            </p:childTnLst>
                          </p:cTn>
                        </p:par>
                        <p:par>
                          <p:cTn id="642" fill="hold">
                            <p:stCondLst>
                              <p:cond delay="0"/>
                            </p:stCondLst>
                            <p:childTnLst>
                              <p:par>
                                <p:cTn id="643" presetID="1" presetClass="entr" presetSubtype="0" fill="hold" nodeType="afterEffect">
                                  <p:stCondLst>
                                    <p:cond delay="0"/>
                                  </p:stCondLst>
                                  <p:childTnLst>
                                    <p:set>
                                      <p:cBhvr>
                                        <p:cTn id="644" dur="1" fill="hold">
                                          <p:stCondLst>
                                            <p:cond delay="0"/>
                                          </p:stCondLst>
                                        </p:cTn>
                                        <p:tgtEl>
                                          <p:spTgt spid="69767"/>
                                        </p:tgtEl>
                                        <p:attrNameLst>
                                          <p:attrName>style.visibility</p:attrName>
                                        </p:attrNameLst>
                                      </p:cBhvr>
                                      <p:to>
                                        <p:strVal val="visible"/>
                                      </p:to>
                                    </p:set>
                                  </p:childTnLst>
                                </p:cTn>
                              </p:par>
                            </p:childTnLst>
                          </p:cTn>
                        </p:par>
                      </p:childTnLst>
                    </p:cTn>
                  </p:par>
                  <p:par>
                    <p:cTn id="645" fill="hold">
                      <p:stCondLst>
                        <p:cond delay="indefinite"/>
                      </p:stCondLst>
                      <p:childTnLst>
                        <p:par>
                          <p:cTn id="646" fill="hold">
                            <p:stCondLst>
                              <p:cond delay="0"/>
                            </p:stCondLst>
                            <p:childTnLst>
                              <p:par>
                                <p:cTn id="647" presetID="1" presetClass="exit" presetSubtype="0" fill="hold" nodeType="clickEffect">
                                  <p:stCondLst>
                                    <p:cond delay="0"/>
                                  </p:stCondLst>
                                  <p:childTnLst>
                                    <p:set>
                                      <p:cBhvr>
                                        <p:cTn id="648" dur="1" fill="hold">
                                          <p:stCondLst>
                                            <p:cond delay="0"/>
                                          </p:stCondLst>
                                        </p:cTn>
                                        <p:tgtEl>
                                          <p:spTgt spid="69767"/>
                                        </p:tgtEl>
                                        <p:attrNameLst>
                                          <p:attrName>style.visibility</p:attrName>
                                        </p:attrNameLst>
                                      </p:cBhvr>
                                      <p:to>
                                        <p:strVal val="hidden"/>
                                      </p:to>
                                    </p:set>
                                  </p:childTnLst>
                                </p:cTn>
                              </p:par>
                            </p:childTnLst>
                          </p:cTn>
                        </p:par>
                        <p:par>
                          <p:cTn id="649" fill="hold">
                            <p:stCondLst>
                              <p:cond delay="0"/>
                            </p:stCondLst>
                            <p:childTnLst>
                              <p:par>
                                <p:cTn id="650" presetID="1" presetClass="entr" presetSubtype="0" fill="hold" nodeType="afterEffect">
                                  <p:stCondLst>
                                    <p:cond delay="0"/>
                                  </p:stCondLst>
                                  <p:childTnLst>
                                    <p:set>
                                      <p:cBhvr>
                                        <p:cTn id="651" dur="1" fill="hold">
                                          <p:stCondLst>
                                            <p:cond delay="0"/>
                                          </p:stCondLst>
                                        </p:cTn>
                                        <p:tgtEl>
                                          <p:spTgt spid="69763"/>
                                        </p:tgtEl>
                                        <p:attrNameLst>
                                          <p:attrName>style.visibility</p:attrName>
                                        </p:attrNameLst>
                                      </p:cBhvr>
                                      <p:to>
                                        <p:strVal val="visible"/>
                                      </p:to>
                                    </p:set>
                                  </p:childTnLst>
                                </p:cTn>
                              </p:par>
                            </p:childTnLst>
                          </p:cTn>
                        </p:par>
                      </p:childTnLst>
                    </p:cTn>
                  </p:par>
                  <p:par>
                    <p:cTn id="652" fill="hold">
                      <p:stCondLst>
                        <p:cond delay="indefinite"/>
                      </p:stCondLst>
                      <p:childTnLst>
                        <p:par>
                          <p:cTn id="653" fill="hold">
                            <p:stCondLst>
                              <p:cond delay="0"/>
                            </p:stCondLst>
                            <p:childTnLst>
                              <p:par>
                                <p:cTn id="654" presetID="1" presetClass="exit" presetSubtype="0" fill="hold" nodeType="clickEffect">
                                  <p:stCondLst>
                                    <p:cond delay="0"/>
                                  </p:stCondLst>
                                  <p:childTnLst>
                                    <p:set>
                                      <p:cBhvr>
                                        <p:cTn id="655" dur="1" fill="hold">
                                          <p:stCondLst>
                                            <p:cond delay="0"/>
                                          </p:stCondLst>
                                        </p:cTn>
                                        <p:tgtEl>
                                          <p:spTgt spid="69763"/>
                                        </p:tgtEl>
                                        <p:attrNameLst>
                                          <p:attrName>style.visibility</p:attrName>
                                        </p:attrNameLst>
                                      </p:cBhvr>
                                      <p:to>
                                        <p:strVal val="hidden"/>
                                      </p:to>
                                    </p:set>
                                  </p:childTnLst>
                                </p:cTn>
                              </p:par>
                            </p:childTnLst>
                          </p:cTn>
                        </p:par>
                        <p:par>
                          <p:cTn id="656" fill="hold">
                            <p:stCondLst>
                              <p:cond delay="0"/>
                            </p:stCondLst>
                            <p:childTnLst>
                              <p:par>
                                <p:cTn id="657" presetID="1" presetClass="entr" presetSubtype="0" fill="hold" nodeType="afterEffect">
                                  <p:stCondLst>
                                    <p:cond delay="0"/>
                                  </p:stCondLst>
                                  <p:childTnLst>
                                    <p:set>
                                      <p:cBhvr>
                                        <p:cTn id="658" dur="1" fill="hold">
                                          <p:stCondLst>
                                            <p:cond delay="0"/>
                                          </p:stCondLst>
                                        </p:cTn>
                                        <p:tgtEl>
                                          <p:spTgt spid="69764"/>
                                        </p:tgtEl>
                                        <p:attrNameLst>
                                          <p:attrName>style.visibility</p:attrName>
                                        </p:attrNameLst>
                                      </p:cBhvr>
                                      <p:to>
                                        <p:strVal val="visible"/>
                                      </p:to>
                                    </p:set>
                                  </p:childTnLst>
                                </p:cTn>
                              </p:par>
                            </p:childTnLst>
                          </p:cTn>
                        </p:par>
                      </p:childTnLst>
                    </p:cTn>
                  </p:par>
                  <p:par>
                    <p:cTn id="659" fill="hold">
                      <p:stCondLst>
                        <p:cond delay="indefinite"/>
                      </p:stCondLst>
                      <p:childTnLst>
                        <p:par>
                          <p:cTn id="660" fill="hold">
                            <p:stCondLst>
                              <p:cond delay="0"/>
                            </p:stCondLst>
                            <p:childTnLst>
                              <p:par>
                                <p:cTn id="661" presetID="1" presetClass="exit" presetSubtype="0" fill="hold" nodeType="clickEffect">
                                  <p:stCondLst>
                                    <p:cond delay="0"/>
                                  </p:stCondLst>
                                  <p:childTnLst>
                                    <p:set>
                                      <p:cBhvr>
                                        <p:cTn id="662" dur="1" fill="hold">
                                          <p:stCondLst>
                                            <p:cond delay="0"/>
                                          </p:stCondLst>
                                        </p:cTn>
                                        <p:tgtEl>
                                          <p:spTgt spid="69764"/>
                                        </p:tgtEl>
                                        <p:attrNameLst>
                                          <p:attrName>style.visibility</p:attrName>
                                        </p:attrNameLst>
                                      </p:cBhvr>
                                      <p:to>
                                        <p:strVal val="hidden"/>
                                      </p:to>
                                    </p:set>
                                  </p:childTnLst>
                                </p:cTn>
                              </p:par>
                            </p:childTnLst>
                          </p:cTn>
                        </p:par>
                        <p:par>
                          <p:cTn id="663" fill="hold">
                            <p:stCondLst>
                              <p:cond delay="0"/>
                            </p:stCondLst>
                            <p:childTnLst>
                              <p:par>
                                <p:cTn id="664" presetID="1" presetClass="entr" presetSubtype="0" fill="hold" nodeType="afterEffect">
                                  <p:stCondLst>
                                    <p:cond delay="0"/>
                                  </p:stCondLst>
                                  <p:childTnLst>
                                    <p:set>
                                      <p:cBhvr>
                                        <p:cTn id="665" dur="1" fill="hold">
                                          <p:stCondLst>
                                            <p:cond delay="0"/>
                                          </p:stCondLst>
                                        </p:cTn>
                                        <p:tgtEl>
                                          <p:spTgt spid="69765"/>
                                        </p:tgtEl>
                                        <p:attrNameLst>
                                          <p:attrName>style.visibility</p:attrName>
                                        </p:attrNameLst>
                                      </p:cBhvr>
                                      <p:to>
                                        <p:strVal val="visible"/>
                                      </p:to>
                                    </p:set>
                                  </p:childTnLst>
                                </p:cTn>
                              </p:par>
                            </p:childTnLst>
                          </p:cTn>
                        </p:par>
                      </p:childTnLst>
                    </p:cTn>
                  </p:par>
                  <p:par>
                    <p:cTn id="666" fill="hold">
                      <p:stCondLst>
                        <p:cond delay="indefinite"/>
                      </p:stCondLst>
                      <p:childTnLst>
                        <p:par>
                          <p:cTn id="667" fill="hold">
                            <p:stCondLst>
                              <p:cond delay="0"/>
                            </p:stCondLst>
                            <p:childTnLst>
                              <p:par>
                                <p:cTn id="668" presetID="1" presetClass="exit" presetSubtype="0" fill="hold" nodeType="clickEffect">
                                  <p:stCondLst>
                                    <p:cond delay="0"/>
                                  </p:stCondLst>
                                  <p:childTnLst>
                                    <p:set>
                                      <p:cBhvr>
                                        <p:cTn id="669" dur="1" fill="hold">
                                          <p:stCondLst>
                                            <p:cond delay="0"/>
                                          </p:stCondLst>
                                        </p:cTn>
                                        <p:tgtEl>
                                          <p:spTgt spid="69765"/>
                                        </p:tgtEl>
                                        <p:attrNameLst>
                                          <p:attrName>style.visibility</p:attrName>
                                        </p:attrNameLst>
                                      </p:cBhvr>
                                      <p:to>
                                        <p:strVal val="hidden"/>
                                      </p:to>
                                    </p:set>
                                  </p:childTnLst>
                                </p:cTn>
                              </p:par>
                            </p:childTnLst>
                          </p:cTn>
                        </p:par>
                        <p:par>
                          <p:cTn id="670" fill="hold">
                            <p:stCondLst>
                              <p:cond delay="0"/>
                            </p:stCondLst>
                            <p:childTnLst>
                              <p:par>
                                <p:cTn id="671" presetID="1" presetClass="entr" presetSubtype="0" fill="hold" nodeType="afterEffect">
                                  <p:stCondLst>
                                    <p:cond delay="0"/>
                                  </p:stCondLst>
                                  <p:childTnLst>
                                    <p:set>
                                      <p:cBhvr>
                                        <p:cTn id="672" dur="1" fill="hold">
                                          <p:stCondLst>
                                            <p:cond delay="0"/>
                                          </p:stCondLst>
                                        </p:cTn>
                                        <p:tgtEl>
                                          <p:spTgt spid="69766"/>
                                        </p:tgtEl>
                                        <p:attrNameLst>
                                          <p:attrName>style.visibility</p:attrName>
                                        </p:attrNameLst>
                                      </p:cBhvr>
                                      <p:to>
                                        <p:strVal val="visible"/>
                                      </p:to>
                                    </p:set>
                                  </p:childTnLst>
                                </p:cTn>
                              </p:par>
                            </p:childTnLst>
                          </p:cTn>
                        </p:par>
                      </p:childTnLst>
                    </p:cTn>
                  </p:par>
                  <p:par>
                    <p:cTn id="673" fill="hold">
                      <p:stCondLst>
                        <p:cond delay="indefinite"/>
                      </p:stCondLst>
                      <p:childTnLst>
                        <p:par>
                          <p:cTn id="674" fill="hold">
                            <p:stCondLst>
                              <p:cond delay="0"/>
                            </p:stCondLst>
                            <p:childTnLst>
                              <p:par>
                                <p:cTn id="675" presetID="1" presetClass="exit" presetSubtype="0" fill="hold" nodeType="clickEffect">
                                  <p:stCondLst>
                                    <p:cond delay="0"/>
                                  </p:stCondLst>
                                  <p:childTnLst>
                                    <p:set>
                                      <p:cBhvr>
                                        <p:cTn id="676" dur="1" fill="hold">
                                          <p:stCondLst>
                                            <p:cond delay="0"/>
                                          </p:stCondLst>
                                        </p:cTn>
                                        <p:tgtEl>
                                          <p:spTgt spid="69766"/>
                                        </p:tgtEl>
                                        <p:attrNameLst>
                                          <p:attrName>style.visibility</p:attrName>
                                        </p:attrNameLst>
                                      </p:cBhvr>
                                      <p:to>
                                        <p:strVal val="hidden"/>
                                      </p:to>
                                    </p:set>
                                  </p:childTnLst>
                                </p:cTn>
                              </p:par>
                            </p:childTnLst>
                          </p:cTn>
                        </p:par>
                        <p:par>
                          <p:cTn id="677" fill="hold">
                            <p:stCondLst>
                              <p:cond delay="0"/>
                            </p:stCondLst>
                            <p:childTnLst>
                              <p:par>
                                <p:cTn id="678" presetID="1" presetClass="entr" presetSubtype="0" fill="hold" nodeType="afterEffect">
                                  <p:stCondLst>
                                    <p:cond delay="0"/>
                                  </p:stCondLst>
                                  <p:childTnLst>
                                    <p:set>
                                      <p:cBhvr>
                                        <p:cTn id="679" dur="1" fill="hold">
                                          <p:stCondLst>
                                            <p:cond delay="0"/>
                                          </p:stCondLst>
                                        </p:cTn>
                                        <p:tgtEl>
                                          <p:spTgt spid="110994"/>
                                        </p:tgtEl>
                                        <p:attrNameLst>
                                          <p:attrName>style.visibility</p:attrName>
                                        </p:attrNameLst>
                                      </p:cBhvr>
                                      <p:to>
                                        <p:strVal val="visible"/>
                                      </p:to>
                                    </p:set>
                                  </p:childTnLst>
                                </p:cTn>
                              </p:par>
                            </p:childTnLst>
                          </p:cTn>
                        </p:par>
                      </p:childTnLst>
                    </p:cTn>
                  </p:par>
                  <p:par>
                    <p:cTn id="680" fill="hold">
                      <p:stCondLst>
                        <p:cond delay="indefinite"/>
                      </p:stCondLst>
                      <p:childTnLst>
                        <p:par>
                          <p:cTn id="681" fill="hold">
                            <p:stCondLst>
                              <p:cond delay="0"/>
                            </p:stCondLst>
                            <p:childTnLst>
                              <p:par>
                                <p:cTn id="682" presetID="1" presetClass="exit" presetSubtype="0" fill="hold" nodeType="clickEffect">
                                  <p:stCondLst>
                                    <p:cond delay="0"/>
                                  </p:stCondLst>
                                  <p:childTnLst>
                                    <p:set>
                                      <p:cBhvr>
                                        <p:cTn id="683" dur="1" fill="hold">
                                          <p:stCondLst>
                                            <p:cond delay="0"/>
                                          </p:stCondLst>
                                        </p:cTn>
                                        <p:tgtEl>
                                          <p:spTgt spid="110994"/>
                                        </p:tgtEl>
                                        <p:attrNameLst>
                                          <p:attrName>style.visibility</p:attrName>
                                        </p:attrNameLst>
                                      </p:cBhvr>
                                      <p:to>
                                        <p:strVal val="hidden"/>
                                      </p:to>
                                    </p:set>
                                  </p:childTnLst>
                                </p:cTn>
                              </p:par>
                            </p:childTnLst>
                          </p:cTn>
                        </p:par>
                        <p:par>
                          <p:cTn id="684" fill="hold">
                            <p:stCondLst>
                              <p:cond delay="0"/>
                            </p:stCondLst>
                            <p:childTnLst>
                              <p:par>
                                <p:cTn id="685" presetID="1" presetClass="entr" presetSubtype="0" fill="hold" nodeType="afterEffect">
                                  <p:stCondLst>
                                    <p:cond delay="0"/>
                                  </p:stCondLst>
                                  <p:childTnLst>
                                    <p:set>
                                      <p:cBhvr>
                                        <p:cTn id="686" dur="1" fill="hold">
                                          <p:stCondLst>
                                            <p:cond delay="0"/>
                                          </p:stCondLst>
                                        </p:cTn>
                                        <p:tgtEl>
                                          <p:spTgt spid="110995"/>
                                        </p:tgtEl>
                                        <p:attrNameLst>
                                          <p:attrName>style.visibility</p:attrName>
                                        </p:attrNameLst>
                                      </p:cBhvr>
                                      <p:to>
                                        <p:strVal val="visible"/>
                                      </p:to>
                                    </p:set>
                                  </p:childTnLst>
                                </p:cTn>
                              </p:par>
                            </p:childTnLst>
                          </p:cTn>
                        </p:par>
                      </p:childTnLst>
                    </p:cTn>
                  </p:par>
                  <p:par>
                    <p:cTn id="687" fill="hold">
                      <p:stCondLst>
                        <p:cond delay="indefinite"/>
                      </p:stCondLst>
                      <p:childTnLst>
                        <p:par>
                          <p:cTn id="688" fill="hold">
                            <p:stCondLst>
                              <p:cond delay="0"/>
                            </p:stCondLst>
                            <p:childTnLst>
                              <p:par>
                                <p:cTn id="689" presetID="1" presetClass="exit" presetSubtype="0" fill="hold" nodeType="clickEffect">
                                  <p:stCondLst>
                                    <p:cond delay="0"/>
                                  </p:stCondLst>
                                  <p:childTnLst>
                                    <p:set>
                                      <p:cBhvr>
                                        <p:cTn id="690" dur="1" fill="hold">
                                          <p:stCondLst>
                                            <p:cond delay="0"/>
                                          </p:stCondLst>
                                        </p:cTn>
                                        <p:tgtEl>
                                          <p:spTgt spid="110995"/>
                                        </p:tgtEl>
                                        <p:attrNameLst>
                                          <p:attrName>style.visibility</p:attrName>
                                        </p:attrNameLst>
                                      </p:cBhvr>
                                      <p:to>
                                        <p:strVal val="hidden"/>
                                      </p:to>
                                    </p:set>
                                  </p:childTnLst>
                                </p:cTn>
                              </p:par>
                            </p:childTnLst>
                          </p:cTn>
                        </p:par>
                        <p:par>
                          <p:cTn id="691" fill="hold">
                            <p:stCondLst>
                              <p:cond delay="0"/>
                            </p:stCondLst>
                            <p:childTnLst>
                              <p:par>
                                <p:cTn id="692" presetID="1" presetClass="entr" presetSubtype="0" fill="hold" nodeType="afterEffect">
                                  <p:stCondLst>
                                    <p:cond delay="0"/>
                                  </p:stCondLst>
                                  <p:childTnLst>
                                    <p:set>
                                      <p:cBhvr>
                                        <p:cTn id="693" dur="1" fill="hold">
                                          <p:stCondLst>
                                            <p:cond delay="0"/>
                                          </p:stCondLst>
                                        </p:cTn>
                                        <p:tgtEl>
                                          <p:spTgt spid="110996"/>
                                        </p:tgtEl>
                                        <p:attrNameLst>
                                          <p:attrName>style.visibility</p:attrName>
                                        </p:attrNameLst>
                                      </p:cBhvr>
                                      <p:to>
                                        <p:strVal val="visible"/>
                                      </p:to>
                                    </p:set>
                                  </p:childTnLst>
                                </p:cTn>
                              </p:par>
                            </p:childTnLst>
                          </p:cTn>
                        </p:par>
                      </p:childTnLst>
                    </p:cTn>
                  </p:par>
                  <p:par>
                    <p:cTn id="694" fill="hold">
                      <p:stCondLst>
                        <p:cond delay="indefinite"/>
                      </p:stCondLst>
                      <p:childTnLst>
                        <p:par>
                          <p:cTn id="695" fill="hold">
                            <p:stCondLst>
                              <p:cond delay="0"/>
                            </p:stCondLst>
                            <p:childTnLst>
                              <p:par>
                                <p:cTn id="696" presetID="1" presetClass="exit" presetSubtype="0" fill="hold" nodeType="clickEffect">
                                  <p:stCondLst>
                                    <p:cond delay="0"/>
                                  </p:stCondLst>
                                  <p:childTnLst>
                                    <p:set>
                                      <p:cBhvr>
                                        <p:cTn id="697" dur="1" fill="hold">
                                          <p:stCondLst>
                                            <p:cond delay="0"/>
                                          </p:stCondLst>
                                        </p:cTn>
                                        <p:tgtEl>
                                          <p:spTgt spid="110996"/>
                                        </p:tgtEl>
                                        <p:attrNameLst>
                                          <p:attrName>style.visibility</p:attrName>
                                        </p:attrNameLst>
                                      </p:cBhvr>
                                      <p:to>
                                        <p:strVal val="hidden"/>
                                      </p:to>
                                    </p:set>
                                  </p:childTnLst>
                                </p:cTn>
                              </p:par>
                            </p:childTnLst>
                          </p:cTn>
                        </p:par>
                        <p:par>
                          <p:cTn id="698" fill="hold">
                            <p:stCondLst>
                              <p:cond delay="0"/>
                            </p:stCondLst>
                            <p:childTnLst>
                              <p:par>
                                <p:cTn id="699" presetID="1" presetClass="entr" presetSubtype="0" fill="hold" nodeType="afterEffect">
                                  <p:stCondLst>
                                    <p:cond delay="0"/>
                                  </p:stCondLst>
                                  <p:childTnLst>
                                    <p:set>
                                      <p:cBhvr>
                                        <p:cTn id="700" dur="1" fill="hold">
                                          <p:stCondLst>
                                            <p:cond delay="0"/>
                                          </p:stCondLst>
                                        </p:cTn>
                                        <p:tgtEl>
                                          <p:spTgt spid="111001"/>
                                        </p:tgtEl>
                                        <p:attrNameLst>
                                          <p:attrName>style.visibility</p:attrName>
                                        </p:attrNameLst>
                                      </p:cBhvr>
                                      <p:to>
                                        <p:strVal val="visible"/>
                                      </p:to>
                                    </p:set>
                                  </p:childTnLst>
                                </p:cTn>
                              </p:par>
                            </p:childTnLst>
                          </p:cTn>
                        </p:par>
                      </p:childTnLst>
                    </p:cTn>
                  </p:par>
                  <p:par>
                    <p:cTn id="701" fill="hold">
                      <p:stCondLst>
                        <p:cond delay="indefinite"/>
                      </p:stCondLst>
                      <p:childTnLst>
                        <p:par>
                          <p:cTn id="702" fill="hold">
                            <p:stCondLst>
                              <p:cond delay="0"/>
                            </p:stCondLst>
                            <p:childTnLst>
                              <p:par>
                                <p:cTn id="703" presetID="1" presetClass="exit" presetSubtype="0" fill="hold" nodeType="clickEffect">
                                  <p:stCondLst>
                                    <p:cond delay="0"/>
                                  </p:stCondLst>
                                  <p:childTnLst>
                                    <p:set>
                                      <p:cBhvr>
                                        <p:cTn id="704" dur="1" fill="hold">
                                          <p:stCondLst>
                                            <p:cond delay="0"/>
                                          </p:stCondLst>
                                        </p:cTn>
                                        <p:tgtEl>
                                          <p:spTgt spid="111001"/>
                                        </p:tgtEl>
                                        <p:attrNameLst>
                                          <p:attrName>style.visibility</p:attrName>
                                        </p:attrNameLst>
                                      </p:cBhvr>
                                      <p:to>
                                        <p:strVal val="hidden"/>
                                      </p:to>
                                    </p:set>
                                  </p:childTnLst>
                                </p:cTn>
                              </p:par>
                            </p:childTnLst>
                          </p:cTn>
                        </p:par>
                        <p:par>
                          <p:cTn id="705" fill="hold">
                            <p:stCondLst>
                              <p:cond delay="0"/>
                            </p:stCondLst>
                            <p:childTnLst>
                              <p:par>
                                <p:cTn id="706" presetID="1" presetClass="entr" presetSubtype="0" fill="hold" nodeType="afterEffect">
                                  <p:stCondLst>
                                    <p:cond delay="0"/>
                                  </p:stCondLst>
                                  <p:childTnLst>
                                    <p:set>
                                      <p:cBhvr>
                                        <p:cTn id="707" dur="1" fill="hold">
                                          <p:stCondLst>
                                            <p:cond delay="0"/>
                                          </p:stCondLst>
                                        </p:cTn>
                                        <p:tgtEl>
                                          <p:spTgt spid="110997"/>
                                        </p:tgtEl>
                                        <p:attrNameLst>
                                          <p:attrName>style.visibility</p:attrName>
                                        </p:attrNameLst>
                                      </p:cBhvr>
                                      <p:to>
                                        <p:strVal val="visible"/>
                                      </p:to>
                                    </p:set>
                                  </p:childTnLst>
                                </p:cTn>
                              </p:par>
                            </p:childTnLst>
                          </p:cTn>
                        </p:par>
                      </p:childTnLst>
                    </p:cTn>
                  </p:par>
                  <p:par>
                    <p:cTn id="708" fill="hold">
                      <p:stCondLst>
                        <p:cond delay="indefinite"/>
                      </p:stCondLst>
                      <p:childTnLst>
                        <p:par>
                          <p:cTn id="709" fill="hold">
                            <p:stCondLst>
                              <p:cond delay="0"/>
                            </p:stCondLst>
                            <p:childTnLst>
                              <p:par>
                                <p:cTn id="710" presetID="1" presetClass="exit" presetSubtype="0" fill="hold" nodeType="clickEffect">
                                  <p:stCondLst>
                                    <p:cond delay="0"/>
                                  </p:stCondLst>
                                  <p:childTnLst>
                                    <p:set>
                                      <p:cBhvr>
                                        <p:cTn id="711" dur="1" fill="hold">
                                          <p:stCondLst>
                                            <p:cond delay="0"/>
                                          </p:stCondLst>
                                        </p:cTn>
                                        <p:tgtEl>
                                          <p:spTgt spid="110997"/>
                                        </p:tgtEl>
                                        <p:attrNameLst>
                                          <p:attrName>style.visibility</p:attrName>
                                        </p:attrNameLst>
                                      </p:cBhvr>
                                      <p:to>
                                        <p:strVal val="hidden"/>
                                      </p:to>
                                    </p:set>
                                  </p:childTnLst>
                                </p:cTn>
                              </p:par>
                            </p:childTnLst>
                          </p:cTn>
                        </p:par>
                        <p:par>
                          <p:cTn id="712" fill="hold">
                            <p:stCondLst>
                              <p:cond delay="0"/>
                            </p:stCondLst>
                            <p:childTnLst>
                              <p:par>
                                <p:cTn id="713" presetID="1" presetClass="entr" presetSubtype="0" fill="hold" nodeType="afterEffect">
                                  <p:stCondLst>
                                    <p:cond delay="0"/>
                                  </p:stCondLst>
                                  <p:childTnLst>
                                    <p:set>
                                      <p:cBhvr>
                                        <p:cTn id="714" dur="1" fill="hold">
                                          <p:stCondLst>
                                            <p:cond delay="0"/>
                                          </p:stCondLst>
                                        </p:cTn>
                                        <p:tgtEl>
                                          <p:spTgt spid="110998"/>
                                        </p:tgtEl>
                                        <p:attrNameLst>
                                          <p:attrName>style.visibility</p:attrName>
                                        </p:attrNameLst>
                                      </p:cBhvr>
                                      <p:to>
                                        <p:strVal val="visible"/>
                                      </p:to>
                                    </p:set>
                                  </p:childTnLst>
                                </p:cTn>
                              </p:par>
                            </p:childTnLst>
                          </p:cTn>
                        </p:par>
                      </p:childTnLst>
                    </p:cTn>
                  </p:par>
                  <p:par>
                    <p:cTn id="715" fill="hold">
                      <p:stCondLst>
                        <p:cond delay="indefinite"/>
                      </p:stCondLst>
                      <p:childTnLst>
                        <p:par>
                          <p:cTn id="716" fill="hold">
                            <p:stCondLst>
                              <p:cond delay="0"/>
                            </p:stCondLst>
                            <p:childTnLst>
                              <p:par>
                                <p:cTn id="717" presetID="1" presetClass="exit" presetSubtype="0" fill="hold" nodeType="clickEffect">
                                  <p:stCondLst>
                                    <p:cond delay="0"/>
                                  </p:stCondLst>
                                  <p:childTnLst>
                                    <p:set>
                                      <p:cBhvr>
                                        <p:cTn id="718" dur="1" fill="hold">
                                          <p:stCondLst>
                                            <p:cond delay="0"/>
                                          </p:stCondLst>
                                        </p:cTn>
                                        <p:tgtEl>
                                          <p:spTgt spid="110998"/>
                                        </p:tgtEl>
                                        <p:attrNameLst>
                                          <p:attrName>style.visibility</p:attrName>
                                        </p:attrNameLst>
                                      </p:cBhvr>
                                      <p:to>
                                        <p:strVal val="hidden"/>
                                      </p:to>
                                    </p:set>
                                  </p:childTnLst>
                                </p:cTn>
                              </p:par>
                            </p:childTnLst>
                          </p:cTn>
                        </p:par>
                        <p:par>
                          <p:cTn id="719" fill="hold">
                            <p:stCondLst>
                              <p:cond delay="0"/>
                            </p:stCondLst>
                            <p:childTnLst>
                              <p:par>
                                <p:cTn id="720" presetID="1" presetClass="entr" presetSubtype="0" fill="hold" nodeType="afterEffect">
                                  <p:stCondLst>
                                    <p:cond delay="0"/>
                                  </p:stCondLst>
                                  <p:childTnLst>
                                    <p:set>
                                      <p:cBhvr>
                                        <p:cTn id="721" dur="1" fill="hold">
                                          <p:stCondLst>
                                            <p:cond delay="0"/>
                                          </p:stCondLst>
                                        </p:cTn>
                                        <p:tgtEl>
                                          <p:spTgt spid="110999"/>
                                        </p:tgtEl>
                                        <p:attrNameLst>
                                          <p:attrName>style.visibility</p:attrName>
                                        </p:attrNameLst>
                                      </p:cBhvr>
                                      <p:to>
                                        <p:strVal val="visible"/>
                                      </p:to>
                                    </p:set>
                                  </p:childTnLst>
                                </p:cTn>
                              </p:par>
                            </p:childTnLst>
                          </p:cTn>
                        </p:par>
                      </p:childTnLst>
                    </p:cTn>
                  </p:par>
                  <p:par>
                    <p:cTn id="722" fill="hold">
                      <p:stCondLst>
                        <p:cond delay="indefinite"/>
                      </p:stCondLst>
                      <p:childTnLst>
                        <p:par>
                          <p:cTn id="723" fill="hold">
                            <p:stCondLst>
                              <p:cond delay="0"/>
                            </p:stCondLst>
                            <p:childTnLst>
                              <p:par>
                                <p:cTn id="724" presetID="1" presetClass="exit" presetSubtype="0" fill="hold" nodeType="clickEffect">
                                  <p:stCondLst>
                                    <p:cond delay="0"/>
                                  </p:stCondLst>
                                  <p:childTnLst>
                                    <p:set>
                                      <p:cBhvr>
                                        <p:cTn id="725" dur="1" fill="hold">
                                          <p:stCondLst>
                                            <p:cond delay="0"/>
                                          </p:stCondLst>
                                        </p:cTn>
                                        <p:tgtEl>
                                          <p:spTgt spid="110999"/>
                                        </p:tgtEl>
                                        <p:attrNameLst>
                                          <p:attrName>style.visibility</p:attrName>
                                        </p:attrNameLst>
                                      </p:cBhvr>
                                      <p:to>
                                        <p:strVal val="hidden"/>
                                      </p:to>
                                    </p:set>
                                  </p:childTnLst>
                                </p:cTn>
                              </p:par>
                            </p:childTnLst>
                          </p:cTn>
                        </p:par>
                        <p:par>
                          <p:cTn id="726" fill="hold">
                            <p:stCondLst>
                              <p:cond delay="0"/>
                            </p:stCondLst>
                            <p:childTnLst>
                              <p:par>
                                <p:cTn id="727" presetID="1" presetClass="entr" presetSubtype="0" fill="hold" nodeType="afterEffect">
                                  <p:stCondLst>
                                    <p:cond delay="0"/>
                                  </p:stCondLst>
                                  <p:childTnLst>
                                    <p:set>
                                      <p:cBhvr>
                                        <p:cTn id="728" dur="1" fill="hold">
                                          <p:stCondLst>
                                            <p:cond delay="0"/>
                                          </p:stCondLst>
                                        </p:cTn>
                                        <p:tgtEl>
                                          <p:spTgt spid="111000"/>
                                        </p:tgtEl>
                                        <p:attrNameLst>
                                          <p:attrName>style.visibility</p:attrName>
                                        </p:attrNameLst>
                                      </p:cBhvr>
                                      <p:to>
                                        <p:strVal val="visible"/>
                                      </p:to>
                                    </p:set>
                                  </p:childTnLst>
                                </p:cTn>
                              </p:par>
                            </p:childTnLst>
                          </p:cTn>
                        </p:par>
                      </p:childTnLst>
                    </p:cTn>
                  </p:par>
                  <p:par>
                    <p:cTn id="729" fill="hold">
                      <p:stCondLst>
                        <p:cond delay="indefinite"/>
                      </p:stCondLst>
                      <p:childTnLst>
                        <p:par>
                          <p:cTn id="730" fill="hold">
                            <p:stCondLst>
                              <p:cond delay="0"/>
                            </p:stCondLst>
                            <p:childTnLst>
                              <p:par>
                                <p:cTn id="731" presetID="1" presetClass="exit" presetSubtype="0" fill="hold" nodeType="clickEffect">
                                  <p:stCondLst>
                                    <p:cond delay="0"/>
                                  </p:stCondLst>
                                  <p:childTnLst>
                                    <p:set>
                                      <p:cBhvr>
                                        <p:cTn id="732" dur="1" fill="hold">
                                          <p:stCondLst>
                                            <p:cond delay="0"/>
                                          </p:stCondLst>
                                        </p:cTn>
                                        <p:tgtEl>
                                          <p:spTgt spid="111000"/>
                                        </p:tgtEl>
                                        <p:attrNameLst>
                                          <p:attrName>style.visibility</p:attrName>
                                        </p:attrNameLst>
                                      </p:cBhvr>
                                      <p:to>
                                        <p:strVal val="hidden"/>
                                      </p:to>
                                    </p:set>
                                  </p:childTnLst>
                                </p:cTn>
                              </p:par>
                            </p:childTnLst>
                          </p:cTn>
                        </p:par>
                        <p:par>
                          <p:cTn id="733" fill="hold">
                            <p:stCondLst>
                              <p:cond delay="0"/>
                            </p:stCondLst>
                            <p:childTnLst>
                              <p:par>
                                <p:cTn id="734" presetID="1" presetClass="entr" presetSubtype="0" fill="hold" nodeType="afterEffect">
                                  <p:stCondLst>
                                    <p:cond delay="0"/>
                                  </p:stCondLst>
                                  <p:childTnLst>
                                    <p:set>
                                      <p:cBhvr>
                                        <p:cTn id="735" dur="1" fill="hold">
                                          <p:stCondLst>
                                            <p:cond delay="0"/>
                                          </p:stCondLst>
                                        </p:cTn>
                                        <p:tgtEl>
                                          <p:spTgt spid="111002"/>
                                        </p:tgtEl>
                                        <p:attrNameLst>
                                          <p:attrName>style.visibility</p:attrName>
                                        </p:attrNameLst>
                                      </p:cBhvr>
                                      <p:to>
                                        <p:strVal val="visible"/>
                                      </p:to>
                                    </p:set>
                                  </p:childTnLst>
                                </p:cTn>
                              </p:par>
                            </p:childTnLst>
                          </p:cTn>
                        </p:par>
                      </p:childTnLst>
                    </p:cTn>
                  </p:par>
                  <p:par>
                    <p:cTn id="736" fill="hold">
                      <p:stCondLst>
                        <p:cond delay="indefinite"/>
                      </p:stCondLst>
                      <p:childTnLst>
                        <p:par>
                          <p:cTn id="737" fill="hold">
                            <p:stCondLst>
                              <p:cond delay="0"/>
                            </p:stCondLst>
                            <p:childTnLst>
                              <p:par>
                                <p:cTn id="738" presetID="1" presetClass="exit" presetSubtype="0" fill="hold" nodeType="clickEffect">
                                  <p:stCondLst>
                                    <p:cond delay="0"/>
                                  </p:stCondLst>
                                  <p:childTnLst>
                                    <p:set>
                                      <p:cBhvr>
                                        <p:cTn id="739" dur="1" fill="hold">
                                          <p:stCondLst>
                                            <p:cond delay="0"/>
                                          </p:stCondLst>
                                        </p:cTn>
                                        <p:tgtEl>
                                          <p:spTgt spid="111002"/>
                                        </p:tgtEl>
                                        <p:attrNameLst>
                                          <p:attrName>style.visibility</p:attrName>
                                        </p:attrNameLst>
                                      </p:cBhvr>
                                      <p:to>
                                        <p:strVal val="hidden"/>
                                      </p:to>
                                    </p:set>
                                  </p:childTnLst>
                                </p:cTn>
                              </p:par>
                            </p:childTnLst>
                          </p:cTn>
                        </p:par>
                        <p:par>
                          <p:cTn id="740" fill="hold">
                            <p:stCondLst>
                              <p:cond delay="0"/>
                            </p:stCondLst>
                            <p:childTnLst>
                              <p:par>
                                <p:cTn id="741" presetID="1" presetClass="entr" presetSubtype="0" fill="hold" nodeType="afterEffect">
                                  <p:stCondLst>
                                    <p:cond delay="0"/>
                                  </p:stCondLst>
                                  <p:childTnLst>
                                    <p:set>
                                      <p:cBhvr>
                                        <p:cTn id="742" dur="1" fill="hold">
                                          <p:stCondLst>
                                            <p:cond delay="0"/>
                                          </p:stCondLst>
                                        </p:cTn>
                                        <p:tgtEl>
                                          <p:spTgt spid="111003"/>
                                        </p:tgtEl>
                                        <p:attrNameLst>
                                          <p:attrName>style.visibility</p:attrName>
                                        </p:attrNameLst>
                                      </p:cBhvr>
                                      <p:to>
                                        <p:strVal val="visible"/>
                                      </p:to>
                                    </p:set>
                                  </p:childTnLst>
                                </p:cTn>
                              </p:par>
                            </p:childTnLst>
                          </p:cTn>
                        </p:par>
                      </p:childTnLst>
                    </p:cTn>
                  </p:par>
                  <p:par>
                    <p:cTn id="743" fill="hold">
                      <p:stCondLst>
                        <p:cond delay="indefinite"/>
                      </p:stCondLst>
                      <p:childTnLst>
                        <p:par>
                          <p:cTn id="744" fill="hold">
                            <p:stCondLst>
                              <p:cond delay="0"/>
                            </p:stCondLst>
                            <p:childTnLst>
                              <p:par>
                                <p:cTn id="745" presetID="1" presetClass="exit" presetSubtype="0" fill="hold" nodeType="clickEffect">
                                  <p:stCondLst>
                                    <p:cond delay="0"/>
                                  </p:stCondLst>
                                  <p:childTnLst>
                                    <p:set>
                                      <p:cBhvr>
                                        <p:cTn id="746" dur="1" fill="hold">
                                          <p:stCondLst>
                                            <p:cond delay="0"/>
                                          </p:stCondLst>
                                        </p:cTn>
                                        <p:tgtEl>
                                          <p:spTgt spid="111003"/>
                                        </p:tgtEl>
                                        <p:attrNameLst>
                                          <p:attrName>style.visibility</p:attrName>
                                        </p:attrNameLst>
                                      </p:cBhvr>
                                      <p:to>
                                        <p:strVal val="hidden"/>
                                      </p:to>
                                    </p:set>
                                  </p:childTnLst>
                                </p:cTn>
                              </p:par>
                            </p:childTnLst>
                          </p:cTn>
                        </p:par>
                        <p:par>
                          <p:cTn id="747" fill="hold">
                            <p:stCondLst>
                              <p:cond delay="0"/>
                            </p:stCondLst>
                            <p:childTnLst>
                              <p:par>
                                <p:cTn id="748" presetID="1" presetClass="entr" presetSubtype="0" fill="hold" nodeType="afterEffect">
                                  <p:stCondLst>
                                    <p:cond delay="0"/>
                                  </p:stCondLst>
                                  <p:childTnLst>
                                    <p:set>
                                      <p:cBhvr>
                                        <p:cTn id="749" dur="1" fill="hold">
                                          <p:stCondLst>
                                            <p:cond delay="0"/>
                                          </p:stCondLst>
                                        </p:cTn>
                                        <p:tgtEl>
                                          <p:spTgt spid="111004"/>
                                        </p:tgtEl>
                                        <p:attrNameLst>
                                          <p:attrName>style.visibility</p:attrName>
                                        </p:attrNameLst>
                                      </p:cBhvr>
                                      <p:to>
                                        <p:strVal val="visible"/>
                                      </p:to>
                                    </p:set>
                                  </p:childTnLst>
                                </p:cTn>
                              </p:par>
                            </p:childTnLst>
                          </p:cTn>
                        </p:par>
                      </p:childTnLst>
                    </p:cTn>
                  </p:par>
                  <p:par>
                    <p:cTn id="750" fill="hold">
                      <p:stCondLst>
                        <p:cond delay="indefinite"/>
                      </p:stCondLst>
                      <p:childTnLst>
                        <p:par>
                          <p:cTn id="751" fill="hold">
                            <p:stCondLst>
                              <p:cond delay="0"/>
                            </p:stCondLst>
                            <p:childTnLst>
                              <p:par>
                                <p:cTn id="752" presetID="1" presetClass="exit" presetSubtype="0" fill="hold" nodeType="clickEffect">
                                  <p:stCondLst>
                                    <p:cond delay="0"/>
                                  </p:stCondLst>
                                  <p:childTnLst>
                                    <p:set>
                                      <p:cBhvr>
                                        <p:cTn id="753" dur="1" fill="hold">
                                          <p:stCondLst>
                                            <p:cond delay="0"/>
                                          </p:stCondLst>
                                        </p:cTn>
                                        <p:tgtEl>
                                          <p:spTgt spid="111004"/>
                                        </p:tgtEl>
                                        <p:attrNameLst>
                                          <p:attrName>style.visibility</p:attrName>
                                        </p:attrNameLst>
                                      </p:cBhvr>
                                      <p:to>
                                        <p:strVal val="hidden"/>
                                      </p:to>
                                    </p:set>
                                  </p:childTnLst>
                                </p:cTn>
                              </p:par>
                            </p:childTnLst>
                          </p:cTn>
                        </p:par>
                        <p:par>
                          <p:cTn id="754" fill="hold">
                            <p:stCondLst>
                              <p:cond delay="0"/>
                            </p:stCondLst>
                            <p:childTnLst>
                              <p:par>
                                <p:cTn id="755" presetID="1" presetClass="entr" presetSubtype="0" fill="hold" nodeType="afterEffect">
                                  <p:stCondLst>
                                    <p:cond delay="0"/>
                                  </p:stCondLst>
                                  <p:childTnLst>
                                    <p:set>
                                      <p:cBhvr>
                                        <p:cTn id="756" dur="1" fill="hold">
                                          <p:stCondLst>
                                            <p:cond delay="0"/>
                                          </p:stCondLst>
                                        </p:cTn>
                                        <p:tgtEl>
                                          <p:spTgt spid="111009"/>
                                        </p:tgtEl>
                                        <p:attrNameLst>
                                          <p:attrName>style.visibility</p:attrName>
                                        </p:attrNameLst>
                                      </p:cBhvr>
                                      <p:to>
                                        <p:strVal val="visible"/>
                                      </p:to>
                                    </p:set>
                                  </p:childTnLst>
                                </p:cTn>
                              </p:par>
                            </p:childTnLst>
                          </p:cTn>
                        </p:par>
                      </p:childTnLst>
                    </p:cTn>
                  </p:par>
                  <p:par>
                    <p:cTn id="757" fill="hold">
                      <p:stCondLst>
                        <p:cond delay="indefinite"/>
                      </p:stCondLst>
                      <p:childTnLst>
                        <p:par>
                          <p:cTn id="758" fill="hold">
                            <p:stCondLst>
                              <p:cond delay="0"/>
                            </p:stCondLst>
                            <p:childTnLst>
                              <p:par>
                                <p:cTn id="759" presetID="1" presetClass="exit" presetSubtype="0" fill="hold" nodeType="clickEffect">
                                  <p:stCondLst>
                                    <p:cond delay="0"/>
                                  </p:stCondLst>
                                  <p:childTnLst>
                                    <p:set>
                                      <p:cBhvr>
                                        <p:cTn id="760" dur="1" fill="hold">
                                          <p:stCondLst>
                                            <p:cond delay="0"/>
                                          </p:stCondLst>
                                        </p:cTn>
                                        <p:tgtEl>
                                          <p:spTgt spid="111009"/>
                                        </p:tgtEl>
                                        <p:attrNameLst>
                                          <p:attrName>style.visibility</p:attrName>
                                        </p:attrNameLst>
                                      </p:cBhvr>
                                      <p:to>
                                        <p:strVal val="hidden"/>
                                      </p:to>
                                    </p:set>
                                  </p:childTnLst>
                                </p:cTn>
                              </p:par>
                            </p:childTnLst>
                          </p:cTn>
                        </p:par>
                        <p:par>
                          <p:cTn id="761" fill="hold">
                            <p:stCondLst>
                              <p:cond delay="0"/>
                            </p:stCondLst>
                            <p:childTnLst>
                              <p:par>
                                <p:cTn id="762" presetID="1" presetClass="entr" presetSubtype="0" fill="hold" nodeType="afterEffect">
                                  <p:stCondLst>
                                    <p:cond delay="0"/>
                                  </p:stCondLst>
                                  <p:childTnLst>
                                    <p:set>
                                      <p:cBhvr>
                                        <p:cTn id="763" dur="1" fill="hold">
                                          <p:stCondLst>
                                            <p:cond delay="0"/>
                                          </p:stCondLst>
                                        </p:cTn>
                                        <p:tgtEl>
                                          <p:spTgt spid="111005"/>
                                        </p:tgtEl>
                                        <p:attrNameLst>
                                          <p:attrName>style.visibility</p:attrName>
                                        </p:attrNameLst>
                                      </p:cBhvr>
                                      <p:to>
                                        <p:strVal val="visible"/>
                                      </p:to>
                                    </p:set>
                                  </p:childTnLst>
                                </p:cTn>
                              </p:par>
                            </p:childTnLst>
                          </p:cTn>
                        </p:par>
                      </p:childTnLst>
                    </p:cTn>
                  </p:par>
                  <p:par>
                    <p:cTn id="764" fill="hold">
                      <p:stCondLst>
                        <p:cond delay="indefinite"/>
                      </p:stCondLst>
                      <p:childTnLst>
                        <p:par>
                          <p:cTn id="765" fill="hold">
                            <p:stCondLst>
                              <p:cond delay="0"/>
                            </p:stCondLst>
                            <p:childTnLst>
                              <p:par>
                                <p:cTn id="766" presetID="1" presetClass="exit" presetSubtype="0" fill="hold" nodeType="clickEffect">
                                  <p:stCondLst>
                                    <p:cond delay="0"/>
                                  </p:stCondLst>
                                  <p:childTnLst>
                                    <p:set>
                                      <p:cBhvr>
                                        <p:cTn id="767" dur="1" fill="hold">
                                          <p:stCondLst>
                                            <p:cond delay="0"/>
                                          </p:stCondLst>
                                        </p:cTn>
                                        <p:tgtEl>
                                          <p:spTgt spid="111005"/>
                                        </p:tgtEl>
                                        <p:attrNameLst>
                                          <p:attrName>style.visibility</p:attrName>
                                        </p:attrNameLst>
                                      </p:cBhvr>
                                      <p:to>
                                        <p:strVal val="hidden"/>
                                      </p:to>
                                    </p:set>
                                  </p:childTnLst>
                                </p:cTn>
                              </p:par>
                            </p:childTnLst>
                          </p:cTn>
                        </p:par>
                        <p:par>
                          <p:cTn id="768" fill="hold">
                            <p:stCondLst>
                              <p:cond delay="0"/>
                            </p:stCondLst>
                            <p:childTnLst>
                              <p:par>
                                <p:cTn id="769" presetID="1" presetClass="entr" presetSubtype="0" fill="hold" nodeType="afterEffect">
                                  <p:stCondLst>
                                    <p:cond delay="0"/>
                                  </p:stCondLst>
                                  <p:childTnLst>
                                    <p:set>
                                      <p:cBhvr>
                                        <p:cTn id="770" dur="1" fill="hold">
                                          <p:stCondLst>
                                            <p:cond delay="0"/>
                                          </p:stCondLst>
                                        </p:cTn>
                                        <p:tgtEl>
                                          <p:spTgt spid="111006"/>
                                        </p:tgtEl>
                                        <p:attrNameLst>
                                          <p:attrName>style.visibility</p:attrName>
                                        </p:attrNameLst>
                                      </p:cBhvr>
                                      <p:to>
                                        <p:strVal val="visible"/>
                                      </p:to>
                                    </p:set>
                                  </p:childTnLst>
                                </p:cTn>
                              </p:par>
                            </p:childTnLst>
                          </p:cTn>
                        </p:par>
                      </p:childTnLst>
                    </p:cTn>
                  </p:par>
                  <p:par>
                    <p:cTn id="771" fill="hold">
                      <p:stCondLst>
                        <p:cond delay="indefinite"/>
                      </p:stCondLst>
                      <p:childTnLst>
                        <p:par>
                          <p:cTn id="772" fill="hold">
                            <p:stCondLst>
                              <p:cond delay="0"/>
                            </p:stCondLst>
                            <p:childTnLst>
                              <p:par>
                                <p:cTn id="773" presetID="1" presetClass="exit" presetSubtype="0" fill="hold" nodeType="clickEffect">
                                  <p:stCondLst>
                                    <p:cond delay="0"/>
                                  </p:stCondLst>
                                  <p:childTnLst>
                                    <p:set>
                                      <p:cBhvr>
                                        <p:cTn id="774" dur="1" fill="hold">
                                          <p:stCondLst>
                                            <p:cond delay="0"/>
                                          </p:stCondLst>
                                        </p:cTn>
                                        <p:tgtEl>
                                          <p:spTgt spid="111006"/>
                                        </p:tgtEl>
                                        <p:attrNameLst>
                                          <p:attrName>style.visibility</p:attrName>
                                        </p:attrNameLst>
                                      </p:cBhvr>
                                      <p:to>
                                        <p:strVal val="hidden"/>
                                      </p:to>
                                    </p:set>
                                  </p:childTnLst>
                                </p:cTn>
                              </p:par>
                            </p:childTnLst>
                          </p:cTn>
                        </p:par>
                        <p:par>
                          <p:cTn id="775" fill="hold">
                            <p:stCondLst>
                              <p:cond delay="0"/>
                            </p:stCondLst>
                            <p:childTnLst>
                              <p:par>
                                <p:cTn id="776" presetID="1" presetClass="entr" presetSubtype="0" fill="hold" nodeType="afterEffect">
                                  <p:stCondLst>
                                    <p:cond delay="0"/>
                                  </p:stCondLst>
                                  <p:childTnLst>
                                    <p:set>
                                      <p:cBhvr>
                                        <p:cTn id="777" dur="1" fill="hold">
                                          <p:stCondLst>
                                            <p:cond delay="0"/>
                                          </p:stCondLst>
                                        </p:cTn>
                                        <p:tgtEl>
                                          <p:spTgt spid="111007"/>
                                        </p:tgtEl>
                                        <p:attrNameLst>
                                          <p:attrName>style.visibility</p:attrName>
                                        </p:attrNameLst>
                                      </p:cBhvr>
                                      <p:to>
                                        <p:strVal val="visible"/>
                                      </p:to>
                                    </p:set>
                                  </p:childTnLst>
                                </p:cTn>
                              </p:par>
                            </p:childTnLst>
                          </p:cTn>
                        </p:par>
                      </p:childTnLst>
                    </p:cTn>
                  </p:par>
                  <p:par>
                    <p:cTn id="778" fill="hold">
                      <p:stCondLst>
                        <p:cond delay="indefinite"/>
                      </p:stCondLst>
                      <p:childTnLst>
                        <p:par>
                          <p:cTn id="779" fill="hold">
                            <p:stCondLst>
                              <p:cond delay="0"/>
                            </p:stCondLst>
                            <p:childTnLst>
                              <p:par>
                                <p:cTn id="780" presetID="1" presetClass="exit" presetSubtype="0" fill="hold" nodeType="clickEffect">
                                  <p:stCondLst>
                                    <p:cond delay="0"/>
                                  </p:stCondLst>
                                  <p:childTnLst>
                                    <p:set>
                                      <p:cBhvr>
                                        <p:cTn id="781" dur="1" fill="hold">
                                          <p:stCondLst>
                                            <p:cond delay="0"/>
                                          </p:stCondLst>
                                        </p:cTn>
                                        <p:tgtEl>
                                          <p:spTgt spid="111007"/>
                                        </p:tgtEl>
                                        <p:attrNameLst>
                                          <p:attrName>style.visibility</p:attrName>
                                        </p:attrNameLst>
                                      </p:cBhvr>
                                      <p:to>
                                        <p:strVal val="hidden"/>
                                      </p:to>
                                    </p:set>
                                  </p:childTnLst>
                                </p:cTn>
                              </p:par>
                            </p:childTnLst>
                          </p:cTn>
                        </p:par>
                        <p:par>
                          <p:cTn id="782" fill="hold">
                            <p:stCondLst>
                              <p:cond delay="0"/>
                            </p:stCondLst>
                            <p:childTnLst>
                              <p:par>
                                <p:cTn id="783" presetID="1" presetClass="entr" presetSubtype="0" fill="hold" nodeType="afterEffect">
                                  <p:stCondLst>
                                    <p:cond delay="0"/>
                                  </p:stCondLst>
                                  <p:childTnLst>
                                    <p:set>
                                      <p:cBhvr>
                                        <p:cTn id="784" dur="1" fill="hold">
                                          <p:stCondLst>
                                            <p:cond delay="0"/>
                                          </p:stCondLst>
                                        </p:cTn>
                                        <p:tgtEl>
                                          <p:spTgt spid="111008"/>
                                        </p:tgtEl>
                                        <p:attrNameLst>
                                          <p:attrName>style.visibility</p:attrName>
                                        </p:attrNameLst>
                                      </p:cBhvr>
                                      <p:to>
                                        <p:strVal val="visible"/>
                                      </p:to>
                                    </p:set>
                                  </p:childTnLst>
                                </p:cTn>
                              </p:par>
                            </p:childTnLst>
                          </p:cTn>
                        </p:par>
                      </p:childTnLst>
                    </p:cTn>
                  </p:par>
                  <p:par>
                    <p:cTn id="785" fill="hold">
                      <p:stCondLst>
                        <p:cond delay="indefinite"/>
                      </p:stCondLst>
                      <p:childTnLst>
                        <p:par>
                          <p:cTn id="786" fill="hold">
                            <p:stCondLst>
                              <p:cond delay="0"/>
                            </p:stCondLst>
                            <p:childTnLst>
                              <p:par>
                                <p:cTn id="787" presetID="1" presetClass="exit" presetSubtype="0" fill="hold" nodeType="clickEffect">
                                  <p:stCondLst>
                                    <p:cond delay="0"/>
                                  </p:stCondLst>
                                  <p:childTnLst>
                                    <p:set>
                                      <p:cBhvr>
                                        <p:cTn id="788" dur="1" fill="hold">
                                          <p:stCondLst>
                                            <p:cond delay="0"/>
                                          </p:stCondLst>
                                        </p:cTn>
                                        <p:tgtEl>
                                          <p:spTgt spid="111008"/>
                                        </p:tgtEl>
                                        <p:attrNameLst>
                                          <p:attrName>style.visibility</p:attrName>
                                        </p:attrNameLst>
                                      </p:cBhvr>
                                      <p:to>
                                        <p:strVal val="hidden"/>
                                      </p:to>
                                    </p:set>
                                  </p:childTnLst>
                                </p:cTn>
                              </p:par>
                            </p:childTnLst>
                          </p:cTn>
                        </p:par>
                        <p:par>
                          <p:cTn id="789" fill="hold">
                            <p:stCondLst>
                              <p:cond delay="0"/>
                            </p:stCondLst>
                            <p:childTnLst>
                              <p:par>
                                <p:cTn id="790" presetID="1" presetClass="entr" presetSubtype="0" fill="hold" nodeType="afterEffect">
                                  <p:stCondLst>
                                    <p:cond delay="0"/>
                                  </p:stCondLst>
                                  <p:childTnLst>
                                    <p:set>
                                      <p:cBhvr>
                                        <p:cTn id="791" dur="1" fill="hold">
                                          <p:stCondLst>
                                            <p:cond delay="0"/>
                                          </p:stCondLst>
                                        </p:cTn>
                                        <p:tgtEl>
                                          <p:spTgt spid="111010"/>
                                        </p:tgtEl>
                                        <p:attrNameLst>
                                          <p:attrName>style.visibility</p:attrName>
                                        </p:attrNameLst>
                                      </p:cBhvr>
                                      <p:to>
                                        <p:strVal val="visible"/>
                                      </p:to>
                                    </p:set>
                                  </p:childTnLst>
                                </p:cTn>
                              </p:par>
                            </p:childTnLst>
                          </p:cTn>
                        </p:par>
                      </p:childTnLst>
                    </p:cTn>
                  </p:par>
                  <p:par>
                    <p:cTn id="792" fill="hold">
                      <p:stCondLst>
                        <p:cond delay="indefinite"/>
                      </p:stCondLst>
                      <p:childTnLst>
                        <p:par>
                          <p:cTn id="793" fill="hold">
                            <p:stCondLst>
                              <p:cond delay="0"/>
                            </p:stCondLst>
                            <p:childTnLst>
                              <p:par>
                                <p:cTn id="794" presetID="1" presetClass="exit" presetSubtype="0" fill="hold" nodeType="clickEffect">
                                  <p:stCondLst>
                                    <p:cond delay="0"/>
                                  </p:stCondLst>
                                  <p:childTnLst>
                                    <p:set>
                                      <p:cBhvr>
                                        <p:cTn id="795" dur="1" fill="hold">
                                          <p:stCondLst>
                                            <p:cond delay="0"/>
                                          </p:stCondLst>
                                        </p:cTn>
                                        <p:tgtEl>
                                          <p:spTgt spid="111010"/>
                                        </p:tgtEl>
                                        <p:attrNameLst>
                                          <p:attrName>style.visibility</p:attrName>
                                        </p:attrNameLst>
                                      </p:cBhvr>
                                      <p:to>
                                        <p:strVal val="hidden"/>
                                      </p:to>
                                    </p:set>
                                  </p:childTnLst>
                                </p:cTn>
                              </p:par>
                            </p:childTnLst>
                          </p:cTn>
                        </p:par>
                        <p:par>
                          <p:cTn id="796" fill="hold">
                            <p:stCondLst>
                              <p:cond delay="0"/>
                            </p:stCondLst>
                            <p:childTnLst>
                              <p:par>
                                <p:cTn id="797" presetID="1" presetClass="entr" presetSubtype="0" fill="hold" nodeType="afterEffect">
                                  <p:stCondLst>
                                    <p:cond delay="0"/>
                                  </p:stCondLst>
                                  <p:childTnLst>
                                    <p:set>
                                      <p:cBhvr>
                                        <p:cTn id="798" dur="1" fill="hold">
                                          <p:stCondLst>
                                            <p:cond delay="0"/>
                                          </p:stCondLst>
                                        </p:cTn>
                                        <p:tgtEl>
                                          <p:spTgt spid="111011"/>
                                        </p:tgtEl>
                                        <p:attrNameLst>
                                          <p:attrName>style.visibility</p:attrName>
                                        </p:attrNameLst>
                                      </p:cBhvr>
                                      <p:to>
                                        <p:strVal val="visible"/>
                                      </p:to>
                                    </p:set>
                                  </p:childTnLst>
                                </p:cTn>
                              </p:par>
                            </p:childTnLst>
                          </p:cTn>
                        </p:par>
                      </p:childTnLst>
                    </p:cTn>
                  </p:par>
                  <p:par>
                    <p:cTn id="799" fill="hold">
                      <p:stCondLst>
                        <p:cond delay="indefinite"/>
                      </p:stCondLst>
                      <p:childTnLst>
                        <p:par>
                          <p:cTn id="800" fill="hold">
                            <p:stCondLst>
                              <p:cond delay="0"/>
                            </p:stCondLst>
                            <p:childTnLst>
                              <p:par>
                                <p:cTn id="801" presetID="1" presetClass="exit" presetSubtype="0" fill="hold" nodeType="clickEffect">
                                  <p:stCondLst>
                                    <p:cond delay="0"/>
                                  </p:stCondLst>
                                  <p:childTnLst>
                                    <p:set>
                                      <p:cBhvr>
                                        <p:cTn id="802" dur="1" fill="hold">
                                          <p:stCondLst>
                                            <p:cond delay="0"/>
                                          </p:stCondLst>
                                        </p:cTn>
                                        <p:tgtEl>
                                          <p:spTgt spid="111011"/>
                                        </p:tgtEl>
                                        <p:attrNameLst>
                                          <p:attrName>style.visibility</p:attrName>
                                        </p:attrNameLst>
                                      </p:cBhvr>
                                      <p:to>
                                        <p:strVal val="hidden"/>
                                      </p:to>
                                    </p:set>
                                  </p:childTnLst>
                                </p:cTn>
                              </p:par>
                            </p:childTnLst>
                          </p:cTn>
                        </p:par>
                        <p:par>
                          <p:cTn id="803" fill="hold">
                            <p:stCondLst>
                              <p:cond delay="0"/>
                            </p:stCondLst>
                            <p:childTnLst>
                              <p:par>
                                <p:cTn id="804" presetID="1" presetClass="entr" presetSubtype="0" fill="hold" nodeType="afterEffect">
                                  <p:stCondLst>
                                    <p:cond delay="0"/>
                                  </p:stCondLst>
                                  <p:childTnLst>
                                    <p:set>
                                      <p:cBhvr>
                                        <p:cTn id="805" dur="1" fill="hold">
                                          <p:stCondLst>
                                            <p:cond delay="0"/>
                                          </p:stCondLst>
                                        </p:cTn>
                                        <p:tgtEl>
                                          <p:spTgt spid="111012"/>
                                        </p:tgtEl>
                                        <p:attrNameLst>
                                          <p:attrName>style.visibility</p:attrName>
                                        </p:attrNameLst>
                                      </p:cBhvr>
                                      <p:to>
                                        <p:strVal val="visible"/>
                                      </p:to>
                                    </p:set>
                                  </p:childTnLst>
                                </p:cTn>
                              </p:par>
                            </p:childTnLst>
                          </p:cTn>
                        </p:par>
                      </p:childTnLst>
                    </p:cTn>
                  </p:par>
                  <p:par>
                    <p:cTn id="806" fill="hold">
                      <p:stCondLst>
                        <p:cond delay="indefinite"/>
                      </p:stCondLst>
                      <p:childTnLst>
                        <p:par>
                          <p:cTn id="807" fill="hold">
                            <p:stCondLst>
                              <p:cond delay="0"/>
                            </p:stCondLst>
                            <p:childTnLst>
                              <p:par>
                                <p:cTn id="808" presetID="1" presetClass="exit" presetSubtype="0" fill="hold" nodeType="clickEffect">
                                  <p:stCondLst>
                                    <p:cond delay="0"/>
                                  </p:stCondLst>
                                  <p:childTnLst>
                                    <p:set>
                                      <p:cBhvr>
                                        <p:cTn id="809" dur="1" fill="hold">
                                          <p:stCondLst>
                                            <p:cond delay="0"/>
                                          </p:stCondLst>
                                        </p:cTn>
                                        <p:tgtEl>
                                          <p:spTgt spid="111012"/>
                                        </p:tgtEl>
                                        <p:attrNameLst>
                                          <p:attrName>style.visibility</p:attrName>
                                        </p:attrNameLst>
                                      </p:cBhvr>
                                      <p:to>
                                        <p:strVal val="hidden"/>
                                      </p:to>
                                    </p:set>
                                  </p:childTnLst>
                                </p:cTn>
                              </p:par>
                            </p:childTnLst>
                          </p:cTn>
                        </p:par>
                        <p:par>
                          <p:cTn id="810" fill="hold">
                            <p:stCondLst>
                              <p:cond delay="0"/>
                            </p:stCondLst>
                            <p:childTnLst>
                              <p:par>
                                <p:cTn id="811" presetID="1" presetClass="entr" presetSubtype="0" fill="hold" nodeType="afterEffect">
                                  <p:stCondLst>
                                    <p:cond delay="0"/>
                                  </p:stCondLst>
                                  <p:childTnLst>
                                    <p:set>
                                      <p:cBhvr>
                                        <p:cTn id="812" dur="1" fill="hold">
                                          <p:stCondLst>
                                            <p:cond delay="0"/>
                                          </p:stCondLst>
                                        </p:cTn>
                                        <p:tgtEl>
                                          <p:spTgt spid="111017"/>
                                        </p:tgtEl>
                                        <p:attrNameLst>
                                          <p:attrName>style.visibility</p:attrName>
                                        </p:attrNameLst>
                                      </p:cBhvr>
                                      <p:to>
                                        <p:strVal val="visible"/>
                                      </p:to>
                                    </p:set>
                                  </p:childTnLst>
                                </p:cTn>
                              </p:par>
                            </p:childTnLst>
                          </p:cTn>
                        </p:par>
                      </p:childTnLst>
                    </p:cTn>
                  </p:par>
                  <p:par>
                    <p:cTn id="813" fill="hold">
                      <p:stCondLst>
                        <p:cond delay="indefinite"/>
                      </p:stCondLst>
                      <p:childTnLst>
                        <p:par>
                          <p:cTn id="814" fill="hold">
                            <p:stCondLst>
                              <p:cond delay="0"/>
                            </p:stCondLst>
                            <p:childTnLst>
                              <p:par>
                                <p:cTn id="815" presetID="1" presetClass="exit" presetSubtype="0" fill="hold" nodeType="clickEffect">
                                  <p:stCondLst>
                                    <p:cond delay="0"/>
                                  </p:stCondLst>
                                  <p:childTnLst>
                                    <p:set>
                                      <p:cBhvr>
                                        <p:cTn id="816" dur="1" fill="hold">
                                          <p:stCondLst>
                                            <p:cond delay="0"/>
                                          </p:stCondLst>
                                        </p:cTn>
                                        <p:tgtEl>
                                          <p:spTgt spid="111017"/>
                                        </p:tgtEl>
                                        <p:attrNameLst>
                                          <p:attrName>style.visibility</p:attrName>
                                        </p:attrNameLst>
                                      </p:cBhvr>
                                      <p:to>
                                        <p:strVal val="hidden"/>
                                      </p:to>
                                    </p:set>
                                  </p:childTnLst>
                                </p:cTn>
                              </p:par>
                            </p:childTnLst>
                          </p:cTn>
                        </p:par>
                        <p:par>
                          <p:cTn id="817" fill="hold">
                            <p:stCondLst>
                              <p:cond delay="0"/>
                            </p:stCondLst>
                            <p:childTnLst>
                              <p:par>
                                <p:cTn id="818" presetID="1" presetClass="entr" presetSubtype="0" fill="hold" nodeType="afterEffect">
                                  <p:stCondLst>
                                    <p:cond delay="0"/>
                                  </p:stCondLst>
                                  <p:childTnLst>
                                    <p:set>
                                      <p:cBhvr>
                                        <p:cTn id="819" dur="1" fill="hold">
                                          <p:stCondLst>
                                            <p:cond delay="0"/>
                                          </p:stCondLst>
                                        </p:cTn>
                                        <p:tgtEl>
                                          <p:spTgt spid="111013"/>
                                        </p:tgtEl>
                                        <p:attrNameLst>
                                          <p:attrName>style.visibility</p:attrName>
                                        </p:attrNameLst>
                                      </p:cBhvr>
                                      <p:to>
                                        <p:strVal val="visible"/>
                                      </p:to>
                                    </p:set>
                                  </p:childTnLst>
                                </p:cTn>
                              </p:par>
                            </p:childTnLst>
                          </p:cTn>
                        </p:par>
                      </p:childTnLst>
                    </p:cTn>
                  </p:par>
                  <p:par>
                    <p:cTn id="820" fill="hold">
                      <p:stCondLst>
                        <p:cond delay="indefinite"/>
                      </p:stCondLst>
                      <p:childTnLst>
                        <p:par>
                          <p:cTn id="821" fill="hold">
                            <p:stCondLst>
                              <p:cond delay="0"/>
                            </p:stCondLst>
                            <p:childTnLst>
                              <p:par>
                                <p:cTn id="822" presetID="1" presetClass="exit" presetSubtype="0" fill="hold" nodeType="clickEffect">
                                  <p:stCondLst>
                                    <p:cond delay="0"/>
                                  </p:stCondLst>
                                  <p:childTnLst>
                                    <p:set>
                                      <p:cBhvr>
                                        <p:cTn id="823" dur="1" fill="hold">
                                          <p:stCondLst>
                                            <p:cond delay="0"/>
                                          </p:stCondLst>
                                        </p:cTn>
                                        <p:tgtEl>
                                          <p:spTgt spid="111013"/>
                                        </p:tgtEl>
                                        <p:attrNameLst>
                                          <p:attrName>style.visibility</p:attrName>
                                        </p:attrNameLst>
                                      </p:cBhvr>
                                      <p:to>
                                        <p:strVal val="hidden"/>
                                      </p:to>
                                    </p:set>
                                  </p:childTnLst>
                                </p:cTn>
                              </p:par>
                            </p:childTnLst>
                          </p:cTn>
                        </p:par>
                        <p:par>
                          <p:cTn id="824" fill="hold">
                            <p:stCondLst>
                              <p:cond delay="0"/>
                            </p:stCondLst>
                            <p:childTnLst>
                              <p:par>
                                <p:cTn id="825" presetID="1" presetClass="entr" presetSubtype="0" fill="hold" nodeType="afterEffect">
                                  <p:stCondLst>
                                    <p:cond delay="0"/>
                                  </p:stCondLst>
                                  <p:childTnLst>
                                    <p:set>
                                      <p:cBhvr>
                                        <p:cTn id="826" dur="1" fill="hold">
                                          <p:stCondLst>
                                            <p:cond delay="0"/>
                                          </p:stCondLst>
                                        </p:cTn>
                                        <p:tgtEl>
                                          <p:spTgt spid="111014"/>
                                        </p:tgtEl>
                                        <p:attrNameLst>
                                          <p:attrName>style.visibility</p:attrName>
                                        </p:attrNameLst>
                                      </p:cBhvr>
                                      <p:to>
                                        <p:strVal val="visible"/>
                                      </p:to>
                                    </p:set>
                                  </p:childTnLst>
                                </p:cTn>
                              </p:par>
                            </p:childTnLst>
                          </p:cTn>
                        </p:par>
                      </p:childTnLst>
                    </p:cTn>
                  </p:par>
                  <p:par>
                    <p:cTn id="827" fill="hold">
                      <p:stCondLst>
                        <p:cond delay="indefinite"/>
                      </p:stCondLst>
                      <p:childTnLst>
                        <p:par>
                          <p:cTn id="828" fill="hold">
                            <p:stCondLst>
                              <p:cond delay="0"/>
                            </p:stCondLst>
                            <p:childTnLst>
                              <p:par>
                                <p:cTn id="829" presetID="1" presetClass="exit" presetSubtype="0" fill="hold" nodeType="clickEffect">
                                  <p:stCondLst>
                                    <p:cond delay="0"/>
                                  </p:stCondLst>
                                  <p:childTnLst>
                                    <p:set>
                                      <p:cBhvr>
                                        <p:cTn id="830" dur="1" fill="hold">
                                          <p:stCondLst>
                                            <p:cond delay="0"/>
                                          </p:stCondLst>
                                        </p:cTn>
                                        <p:tgtEl>
                                          <p:spTgt spid="111014"/>
                                        </p:tgtEl>
                                        <p:attrNameLst>
                                          <p:attrName>style.visibility</p:attrName>
                                        </p:attrNameLst>
                                      </p:cBhvr>
                                      <p:to>
                                        <p:strVal val="hidden"/>
                                      </p:to>
                                    </p:set>
                                  </p:childTnLst>
                                </p:cTn>
                              </p:par>
                            </p:childTnLst>
                          </p:cTn>
                        </p:par>
                        <p:par>
                          <p:cTn id="831" fill="hold">
                            <p:stCondLst>
                              <p:cond delay="0"/>
                            </p:stCondLst>
                            <p:childTnLst>
                              <p:par>
                                <p:cTn id="832" presetID="1" presetClass="entr" presetSubtype="0" fill="hold" nodeType="afterEffect">
                                  <p:stCondLst>
                                    <p:cond delay="0"/>
                                  </p:stCondLst>
                                  <p:childTnLst>
                                    <p:set>
                                      <p:cBhvr>
                                        <p:cTn id="833" dur="1" fill="hold">
                                          <p:stCondLst>
                                            <p:cond delay="0"/>
                                          </p:stCondLst>
                                        </p:cTn>
                                        <p:tgtEl>
                                          <p:spTgt spid="111015"/>
                                        </p:tgtEl>
                                        <p:attrNameLst>
                                          <p:attrName>style.visibility</p:attrName>
                                        </p:attrNameLst>
                                      </p:cBhvr>
                                      <p:to>
                                        <p:strVal val="visible"/>
                                      </p:to>
                                    </p:set>
                                  </p:childTnLst>
                                </p:cTn>
                              </p:par>
                            </p:childTnLst>
                          </p:cTn>
                        </p:par>
                      </p:childTnLst>
                    </p:cTn>
                  </p:par>
                  <p:par>
                    <p:cTn id="834" fill="hold">
                      <p:stCondLst>
                        <p:cond delay="indefinite"/>
                      </p:stCondLst>
                      <p:childTnLst>
                        <p:par>
                          <p:cTn id="835" fill="hold">
                            <p:stCondLst>
                              <p:cond delay="0"/>
                            </p:stCondLst>
                            <p:childTnLst>
                              <p:par>
                                <p:cTn id="836" presetID="1" presetClass="exit" presetSubtype="0" fill="hold" nodeType="clickEffect">
                                  <p:stCondLst>
                                    <p:cond delay="0"/>
                                  </p:stCondLst>
                                  <p:childTnLst>
                                    <p:set>
                                      <p:cBhvr>
                                        <p:cTn id="837" dur="1" fill="hold">
                                          <p:stCondLst>
                                            <p:cond delay="0"/>
                                          </p:stCondLst>
                                        </p:cTn>
                                        <p:tgtEl>
                                          <p:spTgt spid="111015"/>
                                        </p:tgtEl>
                                        <p:attrNameLst>
                                          <p:attrName>style.visibility</p:attrName>
                                        </p:attrNameLst>
                                      </p:cBhvr>
                                      <p:to>
                                        <p:strVal val="hidden"/>
                                      </p:to>
                                    </p:set>
                                  </p:childTnLst>
                                </p:cTn>
                              </p:par>
                            </p:childTnLst>
                          </p:cTn>
                        </p:par>
                        <p:par>
                          <p:cTn id="838" fill="hold">
                            <p:stCondLst>
                              <p:cond delay="0"/>
                            </p:stCondLst>
                            <p:childTnLst>
                              <p:par>
                                <p:cTn id="839" presetID="1" presetClass="entr" presetSubtype="0" fill="hold" nodeType="afterEffect">
                                  <p:stCondLst>
                                    <p:cond delay="0"/>
                                  </p:stCondLst>
                                  <p:childTnLst>
                                    <p:set>
                                      <p:cBhvr>
                                        <p:cTn id="840" dur="1" fill="hold">
                                          <p:stCondLst>
                                            <p:cond delay="0"/>
                                          </p:stCondLst>
                                        </p:cTn>
                                        <p:tgtEl>
                                          <p:spTgt spid="111016"/>
                                        </p:tgtEl>
                                        <p:attrNameLst>
                                          <p:attrName>style.visibility</p:attrName>
                                        </p:attrNameLst>
                                      </p:cBhvr>
                                      <p:to>
                                        <p:strVal val="visible"/>
                                      </p:to>
                                    </p:set>
                                  </p:childTnLst>
                                </p:cTn>
                              </p:par>
                            </p:childTnLst>
                          </p:cTn>
                        </p:par>
                      </p:childTnLst>
                    </p:cTn>
                  </p:par>
                  <p:par>
                    <p:cTn id="841" fill="hold">
                      <p:stCondLst>
                        <p:cond delay="indefinite"/>
                      </p:stCondLst>
                      <p:childTnLst>
                        <p:par>
                          <p:cTn id="842" fill="hold">
                            <p:stCondLst>
                              <p:cond delay="0"/>
                            </p:stCondLst>
                            <p:childTnLst>
                              <p:par>
                                <p:cTn id="843" presetID="1" presetClass="exit" presetSubtype="0" fill="hold" nodeType="clickEffect">
                                  <p:stCondLst>
                                    <p:cond delay="0"/>
                                  </p:stCondLst>
                                  <p:childTnLst>
                                    <p:set>
                                      <p:cBhvr>
                                        <p:cTn id="844" dur="1" fill="hold">
                                          <p:stCondLst>
                                            <p:cond delay="0"/>
                                          </p:stCondLst>
                                        </p:cTn>
                                        <p:tgtEl>
                                          <p:spTgt spid="111016"/>
                                        </p:tgtEl>
                                        <p:attrNameLst>
                                          <p:attrName>style.visibility</p:attrName>
                                        </p:attrNameLst>
                                      </p:cBhvr>
                                      <p:to>
                                        <p:strVal val="hidden"/>
                                      </p:to>
                                    </p:set>
                                  </p:childTnLst>
                                </p:cTn>
                              </p:par>
                            </p:childTnLst>
                          </p:cTn>
                        </p:par>
                        <p:par>
                          <p:cTn id="845" fill="hold">
                            <p:stCondLst>
                              <p:cond delay="0"/>
                            </p:stCondLst>
                            <p:childTnLst>
                              <p:par>
                                <p:cTn id="846" presetID="1" presetClass="entr" presetSubtype="0" fill="hold" nodeType="afterEffect">
                                  <p:stCondLst>
                                    <p:cond delay="0"/>
                                  </p:stCondLst>
                                  <p:childTnLst>
                                    <p:set>
                                      <p:cBhvr>
                                        <p:cTn id="847" dur="1" fill="hold">
                                          <p:stCondLst>
                                            <p:cond delay="0"/>
                                          </p:stCondLst>
                                        </p:cTn>
                                        <p:tgtEl>
                                          <p:spTgt spid="111018"/>
                                        </p:tgtEl>
                                        <p:attrNameLst>
                                          <p:attrName>style.visibility</p:attrName>
                                        </p:attrNameLst>
                                      </p:cBhvr>
                                      <p:to>
                                        <p:strVal val="visible"/>
                                      </p:to>
                                    </p:set>
                                  </p:childTnLst>
                                </p:cTn>
                              </p:par>
                            </p:childTnLst>
                          </p:cTn>
                        </p:par>
                      </p:childTnLst>
                    </p:cTn>
                  </p:par>
                  <p:par>
                    <p:cTn id="848" fill="hold">
                      <p:stCondLst>
                        <p:cond delay="indefinite"/>
                      </p:stCondLst>
                      <p:childTnLst>
                        <p:par>
                          <p:cTn id="849" fill="hold">
                            <p:stCondLst>
                              <p:cond delay="0"/>
                            </p:stCondLst>
                            <p:childTnLst>
                              <p:par>
                                <p:cTn id="850" presetID="1" presetClass="exit" presetSubtype="0" fill="hold" nodeType="clickEffect">
                                  <p:stCondLst>
                                    <p:cond delay="0"/>
                                  </p:stCondLst>
                                  <p:childTnLst>
                                    <p:set>
                                      <p:cBhvr>
                                        <p:cTn id="851" dur="1" fill="hold">
                                          <p:stCondLst>
                                            <p:cond delay="0"/>
                                          </p:stCondLst>
                                        </p:cTn>
                                        <p:tgtEl>
                                          <p:spTgt spid="111018"/>
                                        </p:tgtEl>
                                        <p:attrNameLst>
                                          <p:attrName>style.visibility</p:attrName>
                                        </p:attrNameLst>
                                      </p:cBhvr>
                                      <p:to>
                                        <p:strVal val="hidden"/>
                                      </p:to>
                                    </p:set>
                                  </p:childTnLst>
                                </p:cTn>
                              </p:par>
                            </p:childTnLst>
                          </p:cTn>
                        </p:par>
                        <p:par>
                          <p:cTn id="852" fill="hold">
                            <p:stCondLst>
                              <p:cond delay="0"/>
                            </p:stCondLst>
                            <p:childTnLst>
                              <p:par>
                                <p:cTn id="853" presetID="1" presetClass="entr" presetSubtype="0" fill="hold" nodeType="afterEffect">
                                  <p:stCondLst>
                                    <p:cond delay="0"/>
                                  </p:stCondLst>
                                  <p:childTnLst>
                                    <p:set>
                                      <p:cBhvr>
                                        <p:cTn id="854" dur="1" fill="hold">
                                          <p:stCondLst>
                                            <p:cond delay="0"/>
                                          </p:stCondLst>
                                        </p:cTn>
                                        <p:tgtEl>
                                          <p:spTgt spid="111019"/>
                                        </p:tgtEl>
                                        <p:attrNameLst>
                                          <p:attrName>style.visibility</p:attrName>
                                        </p:attrNameLst>
                                      </p:cBhvr>
                                      <p:to>
                                        <p:strVal val="visible"/>
                                      </p:to>
                                    </p:set>
                                  </p:childTnLst>
                                </p:cTn>
                              </p:par>
                            </p:childTnLst>
                          </p:cTn>
                        </p:par>
                      </p:childTnLst>
                    </p:cTn>
                  </p:par>
                  <p:par>
                    <p:cTn id="855" fill="hold">
                      <p:stCondLst>
                        <p:cond delay="indefinite"/>
                      </p:stCondLst>
                      <p:childTnLst>
                        <p:par>
                          <p:cTn id="856" fill="hold">
                            <p:stCondLst>
                              <p:cond delay="0"/>
                            </p:stCondLst>
                            <p:childTnLst>
                              <p:par>
                                <p:cTn id="857" presetID="1" presetClass="exit" presetSubtype="0" fill="hold" nodeType="clickEffect">
                                  <p:stCondLst>
                                    <p:cond delay="0"/>
                                  </p:stCondLst>
                                  <p:childTnLst>
                                    <p:set>
                                      <p:cBhvr>
                                        <p:cTn id="858" dur="1" fill="hold">
                                          <p:stCondLst>
                                            <p:cond delay="0"/>
                                          </p:stCondLst>
                                        </p:cTn>
                                        <p:tgtEl>
                                          <p:spTgt spid="111019"/>
                                        </p:tgtEl>
                                        <p:attrNameLst>
                                          <p:attrName>style.visibility</p:attrName>
                                        </p:attrNameLst>
                                      </p:cBhvr>
                                      <p:to>
                                        <p:strVal val="hidden"/>
                                      </p:to>
                                    </p:set>
                                  </p:childTnLst>
                                </p:cTn>
                              </p:par>
                            </p:childTnLst>
                          </p:cTn>
                        </p:par>
                        <p:par>
                          <p:cTn id="859" fill="hold">
                            <p:stCondLst>
                              <p:cond delay="0"/>
                            </p:stCondLst>
                            <p:childTnLst>
                              <p:par>
                                <p:cTn id="860" presetID="1" presetClass="entr" presetSubtype="0" fill="hold" nodeType="afterEffect">
                                  <p:stCondLst>
                                    <p:cond delay="0"/>
                                  </p:stCondLst>
                                  <p:childTnLst>
                                    <p:set>
                                      <p:cBhvr>
                                        <p:cTn id="861" dur="1" fill="hold">
                                          <p:stCondLst>
                                            <p:cond delay="0"/>
                                          </p:stCondLst>
                                        </p:cTn>
                                        <p:tgtEl>
                                          <p:spTgt spid="111020"/>
                                        </p:tgtEl>
                                        <p:attrNameLst>
                                          <p:attrName>style.visibility</p:attrName>
                                        </p:attrNameLst>
                                      </p:cBhvr>
                                      <p:to>
                                        <p:strVal val="visible"/>
                                      </p:to>
                                    </p:set>
                                  </p:childTnLst>
                                </p:cTn>
                              </p:par>
                            </p:childTnLst>
                          </p:cTn>
                        </p:par>
                      </p:childTnLst>
                    </p:cTn>
                  </p:par>
                  <p:par>
                    <p:cTn id="862" fill="hold">
                      <p:stCondLst>
                        <p:cond delay="indefinite"/>
                      </p:stCondLst>
                      <p:childTnLst>
                        <p:par>
                          <p:cTn id="863" fill="hold">
                            <p:stCondLst>
                              <p:cond delay="0"/>
                            </p:stCondLst>
                            <p:childTnLst>
                              <p:par>
                                <p:cTn id="864" presetID="1" presetClass="exit" presetSubtype="0" fill="hold" nodeType="clickEffect">
                                  <p:stCondLst>
                                    <p:cond delay="0"/>
                                  </p:stCondLst>
                                  <p:childTnLst>
                                    <p:set>
                                      <p:cBhvr>
                                        <p:cTn id="865" dur="1" fill="hold">
                                          <p:stCondLst>
                                            <p:cond delay="0"/>
                                          </p:stCondLst>
                                        </p:cTn>
                                        <p:tgtEl>
                                          <p:spTgt spid="111020"/>
                                        </p:tgtEl>
                                        <p:attrNameLst>
                                          <p:attrName>style.visibility</p:attrName>
                                        </p:attrNameLst>
                                      </p:cBhvr>
                                      <p:to>
                                        <p:strVal val="hidden"/>
                                      </p:to>
                                    </p:set>
                                  </p:childTnLst>
                                </p:cTn>
                              </p:par>
                            </p:childTnLst>
                          </p:cTn>
                        </p:par>
                        <p:par>
                          <p:cTn id="866" fill="hold">
                            <p:stCondLst>
                              <p:cond delay="0"/>
                            </p:stCondLst>
                            <p:childTnLst>
                              <p:par>
                                <p:cTn id="867" presetID="1" presetClass="entr" presetSubtype="0" fill="hold" nodeType="afterEffect">
                                  <p:stCondLst>
                                    <p:cond delay="0"/>
                                  </p:stCondLst>
                                  <p:childTnLst>
                                    <p:set>
                                      <p:cBhvr>
                                        <p:cTn id="868" dur="1" fill="hold">
                                          <p:stCondLst>
                                            <p:cond delay="0"/>
                                          </p:stCondLst>
                                        </p:cTn>
                                        <p:tgtEl>
                                          <p:spTgt spid="111025"/>
                                        </p:tgtEl>
                                        <p:attrNameLst>
                                          <p:attrName>style.visibility</p:attrName>
                                        </p:attrNameLst>
                                      </p:cBhvr>
                                      <p:to>
                                        <p:strVal val="visible"/>
                                      </p:to>
                                    </p:set>
                                  </p:childTnLst>
                                </p:cTn>
                              </p:par>
                            </p:childTnLst>
                          </p:cTn>
                        </p:par>
                      </p:childTnLst>
                    </p:cTn>
                  </p:par>
                  <p:par>
                    <p:cTn id="869" fill="hold">
                      <p:stCondLst>
                        <p:cond delay="indefinite"/>
                      </p:stCondLst>
                      <p:childTnLst>
                        <p:par>
                          <p:cTn id="870" fill="hold">
                            <p:stCondLst>
                              <p:cond delay="0"/>
                            </p:stCondLst>
                            <p:childTnLst>
                              <p:par>
                                <p:cTn id="871" presetID="1" presetClass="exit" presetSubtype="0" fill="hold" nodeType="clickEffect">
                                  <p:stCondLst>
                                    <p:cond delay="0"/>
                                  </p:stCondLst>
                                  <p:childTnLst>
                                    <p:set>
                                      <p:cBhvr>
                                        <p:cTn id="872" dur="1" fill="hold">
                                          <p:stCondLst>
                                            <p:cond delay="0"/>
                                          </p:stCondLst>
                                        </p:cTn>
                                        <p:tgtEl>
                                          <p:spTgt spid="111025"/>
                                        </p:tgtEl>
                                        <p:attrNameLst>
                                          <p:attrName>style.visibility</p:attrName>
                                        </p:attrNameLst>
                                      </p:cBhvr>
                                      <p:to>
                                        <p:strVal val="hidden"/>
                                      </p:to>
                                    </p:set>
                                  </p:childTnLst>
                                </p:cTn>
                              </p:par>
                            </p:childTnLst>
                          </p:cTn>
                        </p:par>
                        <p:par>
                          <p:cTn id="873" fill="hold">
                            <p:stCondLst>
                              <p:cond delay="0"/>
                            </p:stCondLst>
                            <p:childTnLst>
                              <p:par>
                                <p:cTn id="874" presetID="1" presetClass="entr" presetSubtype="0" fill="hold" nodeType="afterEffect">
                                  <p:stCondLst>
                                    <p:cond delay="0"/>
                                  </p:stCondLst>
                                  <p:childTnLst>
                                    <p:set>
                                      <p:cBhvr>
                                        <p:cTn id="875" dur="1" fill="hold">
                                          <p:stCondLst>
                                            <p:cond delay="0"/>
                                          </p:stCondLst>
                                        </p:cTn>
                                        <p:tgtEl>
                                          <p:spTgt spid="111021"/>
                                        </p:tgtEl>
                                        <p:attrNameLst>
                                          <p:attrName>style.visibility</p:attrName>
                                        </p:attrNameLst>
                                      </p:cBhvr>
                                      <p:to>
                                        <p:strVal val="visible"/>
                                      </p:to>
                                    </p:set>
                                  </p:childTnLst>
                                </p:cTn>
                              </p:par>
                            </p:childTnLst>
                          </p:cTn>
                        </p:par>
                      </p:childTnLst>
                    </p:cTn>
                  </p:par>
                  <p:par>
                    <p:cTn id="876" fill="hold">
                      <p:stCondLst>
                        <p:cond delay="indefinite"/>
                      </p:stCondLst>
                      <p:childTnLst>
                        <p:par>
                          <p:cTn id="877" fill="hold">
                            <p:stCondLst>
                              <p:cond delay="0"/>
                            </p:stCondLst>
                            <p:childTnLst>
                              <p:par>
                                <p:cTn id="878" presetID="1" presetClass="exit" presetSubtype="0" fill="hold" nodeType="clickEffect">
                                  <p:stCondLst>
                                    <p:cond delay="0"/>
                                  </p:stCondLst>
                                  <p:childTnLst>
                                    <p:set>
                                      <p:cBhvr>
                                        <p:cTn id="879" dur="1" fill="hold">
                                          <p:stCondLst>
                                            <p:cond delay="0"/>
                                          </p:stCondLst>
                                        </p:cTn>
                                        <p:tgtEl>
                                          <p:spTgt spid="111021"/>
                                        </p:tgtEl>
                                        <p:attrNameLst>
                                          <p:attrName>style.visibility</p:attrName>
                                        </p:attrNameLst>
                                      </p:cBhvr>
                                      <p:to>
                                        <p:strVal val="hidden"/>
                                      </p:to>
                                    </p:set>
                                  </p:childTnLst>
                                </p:cTn>
                              </p:par>
                            </p:childTnLst>
                          </p:cTn>
                        </p:par>
                        <p:par>
                          <p:cTn id="880" fill="hold">
                            <p:stCondLst>
                              <p:cond delay="0"/>
                            </p:stCondLst>
                            <p:childTnLst>
                              <p:par>
                                <p:cTn id="881" presetID="1" presetClass="entr" presetSubtype="0" fill="hold" nodeType="afterEffect">
                                  <p:stCondLst>
                                    <p:cond delay="0"/>
                                  </p:stCondLst>
                                  <p:childTnLst>
                                    <p:set>
                                      <p:cBhvr>
                                        <p:cTn id="882" dur="1" fill="hold">
                                          <p:stCondLst>
                                            <p:cond delay="0"/>
                                          </p:stCondLst>
                                        </p:cTn>
                                        <p:tgtEl>
                                          <p:spTgt spid="111022"/>
                                        </p:tgtEl>
                                        <p:attrNameLst>
                                          <p:attrName>style.visibility</p:attrName>
                                        </p:attrNameLst>
                                      </p:cBhvr>
                                      <p:to>
                                        <p:strVal val="visible"/>
                                      </p:to>
                                    </p:set>
                                  </p:childTnLst>
                                </p:cTn>
                              </p:par>
                            </p:childTnLst>
                          </p:cTn>
                        </p:par>
                      </p:childTnLst>
                    </p:cTn>
                  </p:par>
                  <p:par>
                    <p:cTn id="883" fill="hold">
                      <p:stCondLst>
                        <p:cond delay="indefinite"/>
                      </p:stCondLst>
                      <p:childTnLst>
                        <p:par>
                          <p:cTn id="884" fill="hold">
                            <p:stCondLst>
                              <p:cond delay="0"/>
                            </p:stCondLst>
                            <p:childTnLst>
                              <p:par>
                                <p:cTn id="885" presetID="1" presetClass="exit" presetSubtype="0" fill="hold" nodeType="clickEffect">
                                  <p:stCondLst>
                                    <p:cond delay="0"/>
                                  </p:stCondLst>
                                  <p:childTnLst>
                                    <p:set>
                                      <p:cBhvr>
                                        <p:cTn id="886" dur="1" fill="hold">
                                          <p:stCondLst>
                                            <p:cond delay="0"/>
                                          </p:stCondLst>
                                        </p:cTn>
                                        <p:tgtEl>
                                          <p:spTgt spid="111022"/>
                                        </p:tgtEl>
                                        <p:attrNameLst>
                                          <p:attrName>style.visibility</p:attrName>
                                        </p:attrNameLst>
                                      </p:cBhvr>
                                      <p:to>
                                        <p:strVal val="hidden"/>
                                      </p:to>
                                    </p:set>
                                  </p:childTnLst>
                                </p:cTn>
                              </p:par>
                            </p:childTnLst>
                          </p:cTn>
                        </p:par>
                        <p:par>
                          <p:cTn id="887" fill="hold">
                            <p:stCondLst>
                              <p:cond delay="0"/>
                            </p:stCondLst>
                            <p:childTnLst>
                              <p:par>
                                <p:cTn id="888" presetID="1" presetClass="entr" presetSubtype="0" fill="hold" nodeType="afterEffect">
                                  <p:stCondLst>
                                    <p:cond delay="0"/>
                                  </p:stCondLst>
                                  <p:childTnLst>
                                    <p:set>
                                      <p:cBhvr>
                                        <p:cTn id="889" dur="1" fill="hold">
                                          <p:stCondLst>
                                            <p:cond delay="0"/>
                                          </p:stCondLst>
                                        </p:cTn>
                                        <p:tgtEl>
                                          <p:spTgt spid="111023"/>
                                        </p:tgtEl>
                                        <p:attrNameLst>
                                          <p:attrName>style.visibility</p:attrName>
                                        </p:attrNameLst>
                                      </p:cBhvr>
                                      <p:to>
                                        <p:strVal val="visible"/>
                                      </p:to>
                                    </p:set>
                                  </p:childTnLst>
                                </p:cTn>
                              </p:par>
                            </p:childTnLst>
                          </p:cTn>
                        </p:par>
                      </p:childTnLst>
                    </p:cTn>
                  </p:par>
                  <p:par>
                    <p:cTn id="890" fill="hold">
                      <p:stCondLst>
                        <p:cond delay="indefinite"/>
                      </p:stCondLst>
                      <p:childTnLst>
                        <p:par>
                          <p:cTn id="891" fill="hold">
                            <p:stCondLst>
                              <p:cond delay="0"/>
                            </p:stCondLst>
                            <p:childTnLst>
                              <p:par>
                                <p:cTn id="892" presetID="1" presetClass="exit" presetSubtype="0" fill="hold" nodeType="clickEffect">
                                  <p:stCondLst>
                                    <p:cond delay="0"/>
                                  </p:stCondLst>
                                  <p:childTnLst>
                                    <p:set>
                                      <p:cBhvr>
                                        <p:cTn id="893" dur="1" fill="hold">
                                          <p:stCondLst>
                                            <p:cond delay="0"/>
                                          </p:stCondLst>
                                        </p:cTn>
                                        <p:tgtEl>
                                          <p:spTgt spid="111023"/>
                                        </p:tgtEl>
                                        <p:attrNameLst>
                                          <p:attrName>style.visibility</p:attrName>
                                        </p:attrNameLst>
                                      </p:cBhvr>
                                      <p:to>
                                        <p:strVal val="hidden"/>
                                      </p:to>
                                    </p:set>
                                  </p:childTnLst>
                                </p:cTn>
                              </p:par>
                            </p:childTnLst>
                          </p:cTn>
                        </p:par>
                        <p:par>
                          <p:cTn id="894" fill="hold">
                            <p:stCondLst>
                              <p:cond delay="0"/>
                            </p:stCondLst>
                            <p:childTnLst>
                              <p:par>
                                <p:cTn id="895" presetID="1" presetClass="entr" presetSubtype="0" fill="hold" nodeType="afterEffect">
                                  <p:stCondLst>
                                    <p:cond delay="0"/>
                                  </p:stCondLst>
                                  <p:childTnLst>
                                    <p:set>
                                      <p:cBhvr>
                                        <p:cTn id="896" dur="1" fill="hold">
                                          <p:stCondLst>
                                            <p:cond delay="0"/>
                                          </p:stCondLst>
                                        </p:cTn>
                                        <p:tgtEl>
                                          <p:spTgt spid="111024"/>
                                        </p:tgtEl>
                                        <p:attrNameLst>
                                          <p:attrName>style.visibility</p:attrName>
                                        </p:attrNameLst>
                                      </p:cBhvr>
                                      <p:to>
                                        <p:strVal val="visible"/>
                                      </p:to>
                                    </p:set>
                                  </p:childTnLst>
                                </p:cTn>
                              </p:par>
                            </p:childTnLst>
                          </p:cTn>
                        </p:par>
                      </p:childTnLst>
                    </p:cTn>
                  </p:par>
                  <p:par>
                    <p:cTn id="897" fill="hold">
                      <p:stCondLst>
                        <p:cond delay="indefinite"/>
                      </p:stCondLst>
                      <p:childTnLst>
                        <p:par>
                          <p:cTn id="898" fill="hold">
                            <p:stCondLst>
                              <p:cond delay="0"/>
                            </p:stCondLst>
                            <p:childTnLst>
                              <p:par>
                                <p:cTn id="899" presetID="1" presetClass="exit" presetSubtype="0" fill="hold" nodeType="clickEffect">
                                  <p:stCondLst>
                                    <p:cond delay="0"/>
                                  </p:stCondLst>
                                  <p:childTnLst>
                                    <p:set>
                                      <p:cBhvr>
                                        <p:cTn id="900" dur="1" fill="hold">
                                          <p:stCondLst>
                                            <p:cond delay="0"/>
                                          </p:stCondLst>
                                        </p:cTn>
                                        <p:tgtEl>
                                          <p:spTgt spid="1110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IE"/>
              <a:t>Closing Example</a:t>
            </a:r>
            <a:endParaRPr lang="en-US"/>
          </a:p>
        </p:txBody>
      </p:sp>
      <p:grpSp>
        <p:nvGrpSpPr>
          <p:cNvPr id="2" name="Group 143"/>
          <p:cNvGrpSpPr>
            <a:grpSpLocks/>
          </p:cNvGrpSpPr>
          <p:nvPr/>
        </p:nvGrpSpPr>
        <p:grpSpPr bwMode="auto">
          <a:xfrm>
            <a:off x="390525" y="1585913"/>
            <a:ext cx="3927475" cy="3900487"/>
            <a:chOff x="246" y="999"/>
            <a:chExt cx="2474" cy="2457"/>
          </a:xfrm>
        </p:grpSpPr>
        <p:sp>
          <p:nvSpPr>
            <p:cNvPr id="71762" name="Rectangle 3"/>
            <p:cNvSpPr>
              <a:spLocks noChangeArrowheads="1"/>
            </p:cNvSpPr>
            <p:nvPr/>
          </p:nvSpPr>
          <p:spPr bwMode="auto">
            <a:xfrm>
              <a:off x="246" y="99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63" name="Rectangle 4"/>
            <p:cNvSpPr>
              <a:spLocks noChangeArrowheads="1"/>
            </p:cNvSpPr>
            <p:nvPr/>
          </p:nvSpPr>
          <p:spPr bwMode="auto">
            <a:xfrm>
              <a:off x="556" y="99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64" name="Rectangle 5"/>
            <p:cNvSpPr>
              <a:spLocks noChangeArrowheads="1"/>
            </p:cNvSpPr>
            <p:nvPr/>
          </p:nvSpPr>
          <p:spPr bwMode="auto">
            <a:xfrm>
              <a:off x="865" y="99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65" name="Rectangle 6"/>
            <p:cNvSpPr>
              <a:spLocks noChangeArrowheads="1"/>
            </p:cNvSpPr>
            <p:nvPr/>
          </p:nvSpPr>
          <p:spPr bwMode="auto">
            <a:xfrm>
              <a:off x="1174" y="99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66" name="Rectangle 7"/>
            <p:cNvSpPr>
              <a:spLocks noChangeArrowheads="1"/>
            </p:cNvSpPr>
            <p:nvPr/>
          </p:nvSpPr>
          <p:spPr bwMode="auto">
            <a:xfrm>
              <a:off x="1483" y="99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67" name="Rectangle 8"/>
            <p:cNvSpPr>
              <a:spLocks noChangeArrowheads="1"/>
            </p:cNvSpPr>
            <p:nvPr/>
          </p:nvSpPr>
          <p:spPr bwMode="auto">
            <a:xfrm>
              <a:off x="1792" y="99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68" name="Rectangle 9"/>
            <p:cNvSpPr>
              <a:spLocks noChangeArrowheads="1"/>
            </p:cNvSpPr>
            <p:nvPr/>
          </p:nvSpPr>
          <p:spPr bwMode="auto">
            <a:xfrm>
              <a:off x="2101" y="99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69" name="Rectangle 10"/>
            <p:cNvSpPr>
              <a:spLocks noChangeArrowheads="1"/>
            </p:cNvSpPr>
            <p:nvPr/>
          </p:nvSpPr>
          <p:spPr bwMode="auto">
            <a:xfrm>
              <a:off x="2410" y="99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70" name="Rectangle 11"/>
            <p:cNvSpPr>
              <a:spLocks noChangeArrowheads="1"/>
            </p:cNvSpPr>
            <p:nvPr/>
          </p:nvSpPr>
          <p:spPr bwMode="auto">
            <a:xfrm>
              <a:off x="246" y="1308"/>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71" name="Rectangle 12"/>
            <p:cNvSpPr>
              <a:spLocks noChangeArrowheads="1"/>
            </p:cNvSpPr>
            <p:nvPr/>
          </p:nvSpPr>
          <p:spPr bwMode="auto">
            <a:xfrm>
              <a:off x="556" y="1308"/>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72" name="Rectangle 13"/>
            <p:cNvSpPr>
              <a:spLocks noChangeArrowheads="1"/>
            </p:cNvSpPr>
            <p:nvPr/>
          </p:nvSpPr>
          <p:spPr bwMode="auto">
            <a:xfrm>
              <a:off x="865" y="1308"/>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73" name="Rectangle 14"/>
            <p:cNvSpPr>
              <a:spLocks noChangeArrowheads="1"/>
            </p:cNvSpPr>
            <p:nvPr/>
          </p:nvSpPr>
          <p:spPr bwMode="auto">
            <a:xfrm>
              <a:off x="1174" y="1308"/>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71774" name="Rectangle 15"/>
            <p:cNvSpPr>
              <a:spLocks noChangeArrowheads="1"/>
            </p:cNvSpPr>
            <p:nvPr/>
          </p:nvSpPr>
          <p:spPr bwMode="auto">
            <a:xfrm>
              <a:off x="1483" y="130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75" name="Rectangle 16"/>
            <p:cNvSpPr>
              <a:spLocks noChangeArrowheads="1"/>
            </p:cNvSpPr>
            <p:nvPr/>
          </p:nvSpPr>
          <p:spPr bwMode="auto">
            <a:xfrm>
              <a:off x="1792" y="130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76" name="Rectangle 17"/>
            <p:cNvSpPr>
              <a:spLocks noChangeArrowheads="1"/>
            </p:cNvSpPr>
            <p:nvPr/>
          </p:nvSpPr>
          <p:spPr bwMode="auto">
            <a:xfrm>
              <a:off x="2101" y="130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77" name="Rectangle 18"/>
            <p:cNvSpPr>
              <a:spLocks noChangeArrowheads="1"/>
            </p:cNvSpPr>
            <p:nvPr/>
          </p:nvSpPr>
          <p:spPr bwMode="auto">
            <a:xfrm>
              <a:off x="2410" y="1308"/>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78" name="Rectangle 19"/>
            <p:cNvSpPr>
              <a:spLocks noChangeArrowheads="1"/>
            </p:cNvSpPr>
            <p:nvPr/>
          </p:nvSpPr>
          <p:spPr bwMode="auto">
            <a:xfrm>
              <a:off x="246" y="161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79" name="Rectangle 20"/>
            <p:cNvSpPr>
              <a:spLocks noChangeArrowheads="1"/>
            </p:cNvSpPr>
            <p:nvPr/>
          </p:nvSpPr>
          <p:spPr bwMode="auto">
            <a:xfrm>
              <a:off x="556" y="161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80" name="Rectangle 21"/>
            <p:cNvSpPr>
              <a:spLocks noChangeArrowheads="1"/>
            </p:cNvSpPr>
            <p:nvPr/>
          </p:nvSpPr>
          <p:spPr bwMode="auto">
            <a:xfrm>
              <a:off x="865" y="1611"/>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71781" name="Rectangle 22"/>
            <p:cNvSpPr>
              <a:spLocks noChangeArrowheads="1"/>
            </p:cNvSpPr>
            <p:nvPr/>
          </p:nvSpPr>
          <p:spPr bwMode="auto">
            <a:xfrm>
              <a:off x="1174" y="1611"/>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71782" name="Rectangle 23"/>
            <p:cNvSpPr>
              <a:spLocks noChangeArrowheads="1"/>
            </p:cNvSpPr>
            <p:nvPr/>
          </p:nvSpPr>
          <p:spPr bwMode="auto">
            <a:xfrm>
              <a:off x="1483" y="1611"/>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83" name="Rectangle 24"/>
            <p:cNvSpPr>
              <a:spLocks noChangeArrowheads="1"/>
            </p:cNvSpPr>
            <p:nvPr/>
          </p:nvSpPr>
          <p:spPr bwMode="auto">
            <a:xfrm>
              <a:off x="1792" y="1611"/>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84" name="Rectangle 25"/>
            <p:cNvSpPr>
              <a:spLocks noChangeArrowheads="1"/>
            </p:cNvSpPr>
            <p:nvPr/>
          </p:nvSpPr>
          <p:spPr bwMode="auto">
            <a:xfrm>
              <a:off x="2101" y="1611"/>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85" name="Rectangle 26"/>
            <p:cNvSpPr>
              <a:spLocks noChangeArrowheads="1"/>
            </p:cNvSpPr>
            <p:nvPr/>
          </p:nvSpPr>
          <p:spPr bwMode="auto">
            <a:xfrm>
              <a:off x="2410" y="161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86" name="Rectangle 27"/>
            <p:cNvSpPr>
              <a:spLocks noChangeArrowheads="1"/>
            </p:cNvSpPr>
            <p:nvPr/>
          </p:nvSpPr>
          <p:spPr bwMode="auto">
            <a:xfrm>
              <a:off x="246" y="192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87" name="Rectangle 28"/>
            <p:cNvSpPr>
              <a:spLocks noChangeArrowheads="1"/>
            </p:cNvSpPr>
            <p:nvPr/>
          </p:nvSpPr>
          <p:spPr bwMode="auto">
            <a:xfrm>
              <a:off x="556" y="1920"/>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71788" name="Rectangle 29"/>
            <p:cNvSpPr>
              <a:spLocks noChangeArrowheads="1"/>
            </p:cNvSpPr>
            <p:nvPr/>
          </p:nvSpPr>
          <p:spPr bwMode="auto">
            <a:xfrm>
              <a:off x="865" y="1920"/>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71789" name="Rectangle 30"/>
            <p:cNvSpPr>
              <a:spLocks noChangeArrowheads="1"/>
            </p:cNvSpPr>
            <p:nvPr/>
          </p:nvSpPr>
          <p:spPr bwMode="auto">
            <a:xfrm>
              <a:off x="1174" y="192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90" name="Rectangle 31"/>
            <p:cNvSpPr>
              <a:spLocks noChangeArrowheads="1"/>
            </p:cNvSpPr>
            <p:nvPr/>
          </p:nvSpPr>
          <p:spPr bwMode="auto">
            <a:xfrm>
              <a:off x="1483" y="192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91" name="Rectangle 32"/>
            <p:cNvSpPr>
              <a:spLocks noChangeArrowheads="1"/>
            </p:cNvSpPr>
            <p:nvPr/>
          </p:nvSpPr>
          <p:spPr bwMode="auto">
            <a:xfrm>
              <a:off x="1792" y="192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92" name="Rectangle 33"/>
            <p:cNvSpPr>
              <a:spLocks noChangeArrowheads="1"/>
            </p:cNvSpPr>
            <p:nvPr/>
          </p:nvSpPr>
          <p:spPr bwMode="auto">
            <a:xfrm>
              <a:off x="2101" y="192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93" name="Rectangle 34"/>
            <p:cNvSpPr>
              <a:spLocks noChangeArrowheads="1"/>
            </p:cNvSpPr>
            <p:nvPr/>
          </p:nvSpPr>
          <p:spPr bwMode="auto">
            <a:xfrm>
              <a:off x="2410" y="192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94" name="Rectangle 35"/>
            <p:cNvSpPr>
              <a:spLocks noChangeArrowheads="1"/>
            </p:cNvSpPr>
            <p:nvPr/>
          </p:nvSpPr>
          <p:spPr bwMode="auto">
            <a:xfrm>
              <a:off x="246" y="222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95" name="Rectangle 36"/>
            <p:cNvSpPr>
              <a:spLocks noChangeArrowheads="1"/>
            </p:cNvSpPr>
            <p:nvPr/>
          </p:nvSpPr>
          <p:spPr bwMode="auto">
            <a:xfrm>
              <a:off x="556" y="222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96" name="Rectangle 37"/>
            <p:cNvSpPr>
              <a:spLocks noChangeArrowheads="1"/>
            </p:cNvSpPr>
            <p:nvPr/>
          </p:nvSpPr>
          <p:spPr bwMode="auto">
            <a:xfrm>
              <a:off x="865" y="222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97" name="Rectangle 38"/>
            <p:cNvSpPr>
              <a:spLocks noChangeArrowheads="1"/>
            </p:cNvSpPr>
            <p:nvPr/>
          </p:nvSpPr>
          <p:spPr bwMode="auto">
            <a:xfrm>
              <a:off x="1174" y="222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98" name="Rectangle 39"/>
            <p:cNvSpPr>
              <a:spLocks noChangeArrowheads="1"/>
            </p:cNvSpPr>
            <p:nvPr/>
          </p:nvSpPr>
          <p:spPr bwMode="auto">
            <a:xfrm>
              <a:off x="1483" y="222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799" name="Rectangle 40"/>
            <p:cNvSpPr>
              <a:spLocks noChangeArrowheads="1"/>
            </p:cNvSpPr>
            <p:nvPr/>
          </p:nvSpPr>
          <p:spPr bwMode="auto">
            <a:xfrm>
              <a:off x="1792" y="222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800" name="Rectangle 41"/>
            <p:cNvSpPr>
              <a:spLocks noChangeArrowheads="1"/>
            </p:cNvSpPr>
            <p:nvPr/>
          </p:nvSpPr>
          <p:spPr bwMode="auto">
            <a:xfrm>
              <a:off x="2101" y="222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801" name="Rectangle 42"/>
            <p:cNvSpPr>
              <a:spLocks noChangeArrowheads="1"/>
            </p:cNvSpPr>
            <p:nvPr/>
          </p:nvSpPr>
          <p:spPr bwMode="auto">
            <a:xfrm>
              <a:off x="2410" y="222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802" name="Rectangle 43"/>
            <p:cNvSpPr>
              <a:spLocks noChangeArrowheads="1"/>
            </p:cNvSpPr>
            <p:nvPr/>
          </p:nvSpPr>
          <p:spPr bwMode="auto">
            <a:xfrm>
              <a:off x="246" y="253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803" name="Rectangle 44"/>
            <p:cNvSpPr>
              <a:spLocks noChangeArrowheads="1"/>
            </p:cNvSpPr>
            <p:nvPr/>
          </p:nvSpPr>
          <p:spPr bwMode="auto">
            <a:xfrm>
              <a:off x="556" y="253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804" name="Rectangle 45"/>
            <p:cNvSpPr>
              <a:spLocks noChangeArrowheads="1"/>
            </p:cNvSpPr>
            <p:nvPr/>
          </p:nvSpPr>
          <p:spPr bwMode="auto">
            <a:xfrm>
              <a:off x="865" y="253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805" name="Rectangle 46"/>
            <p:cNvSpPr>
              <a:spLocks noChangeArrowheads="1"/>
            </p:cNvSpPr>
            <p:nvPr/>
          </p:nvSpPr>
          <p:spPr bwMode="auto">
            <a:xfrm>
              <a:off x="1174" y="253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806" name="Rectangle 47"/>
            <p:cNvSpPr>
              <a:spLocks noChangeArrowheads="1"/>
            </p:cNvSpPr>
            <p:nvPr/>
          </p:nvSpPr>
          <p:spPr bwMode="auto">
            <a:xfrm>
              <a:off x="1483" y="253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807" name="Rectangle 48"/>
            <p:cNvSpPr>
              <a:spLocks noChangeArrowheads="1"/>
            </p:cNvSpPr>
            <p:nvPr/>
          </p:nvSpPr>
          <p:spPr bwMode="auto">
            <a:xfrm>
              <a:off x="1792" y="253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808" name="Rectangle 49"/>
            <p:cNvSpPr>
              <a:spLocks noChangeArrowheads="1"/>
            </p:cNvSpPr>
            <p:nvPr/>
          </p:nvSpPr>
          <p:spPr bwMode="auto">
            <a:xfrm>
              <a:off x="2101" y="253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809" name="Rectangle 50"/>
            <p:cNvSpPr>
              <a:spLocks noChangeArrowheads="1"/>
            </p:cNvSpPr>
            <p:nvPr/>
          </p:nvSpPr>
          <p:spPr bwMode="auto">
            <a:xfrm>
              <a:off x="2410" y="253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810" name="Rectangle 51"/>
            <p:cNvSpPr>
              <a:spLocks noChangeArrowheads="1"/>
            </p:cNvSpPr>
            <p:nvPr/>
          </p:nvSpPr>
          <p:spPr bwMode="auto">
            <a:xfrm>
              <a:off x="246" y="2837"/>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811" name="Rectangle 52"/>
            <p:cNvSpPr>
              <a:spLocks noChangeArrowheads="1"/>
            </p:cNvSpPr>
            <p:nvPr/>
          </p:nvSpPr>
          <p:spPr bwMode="auto">
            <a:xfrm>
              <a:off x="556" y="2837"/>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812" name="Rectangle 53"/>
            <p:cNvSpPr>
              <a:spLocks noChangeArrowheads="1"/>
            </p:cNvSpPr>
            <p:nvPr/>
          </p:nvSpPr>
          <p:spPr bwMode="auto">
            <a:xfrm>
              <a:off x="865" y="2837"/>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813" name="Rectangle 54"/>
            <p:cNvSpPr>
              <a:spLocks noChangeArrowheads="1"/>
            </p:cNvSpPr>
            <p:nvPr/>
          </p:nvSpPr>
          <p:spPr bwMode="auto">
            <a:xfrm>
              <a:off x="1174" y="2837"/>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814" name="Rectangle 55"/>
            <p:cNvSpPr>
              <a:spLocks noChangeArrowheads="1"/>
            </p:cNvSpPr>
            <p:nvPr/>
          </p:nvSpPr>
          <p:spPr bwMode="auto">
            <a:xfrm>
              <a:off x="1483" y="2837"/>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815" name="Rectangle 56"/>
            <p:cNvSpPr>
              <a:spLocks noChangeArrowheads="1"/>
            </p:cNvSpPr>
            <p:nvPr/>
          </p:nvSpPr>
          <p:spPr bwMode="auto">
            <a:xfrm>
              <a:off x="1792" y="2837"/>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816" name="Rectangle 57"/>
            <p:cNvSpPr>
              <a:spLocks noChangeArrowheads="1"/>
            </p:cNvSpPr>
            <p:nvPr/>
          </p:nvSpPr>
          <p:spPr bwMode="auto">
            <a:xfrm>
              <a:off x="2101" y="2837"/>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817" name="Rectangle 58"/>
            <p:cNvSpPr>
              <a:spLocks noChangeArrowheads="1"/>
            </p:cNvSpPr>
            <p:nvPr/>
          </p:nvSpPr>
          <p:spPr bwMode="auto">
            <a:xfrm>
              <a:off x="2410" y="2837"/>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818" name="Rectangle 59"/>
            <p:cNvSpPr>
              <a:spLocks noChangeArrowheads="1"/>
            </p:cNvSpPr>
            <p:nvPr/>
          </p:nvSpPr>
          <p:spPr bwMode="auto">
            <a:xfrm>
              <a:off x="246" y="314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819" name="Rectangle 60"/>
            <p:cNvSpPr>
              <a:spLocks noChangeArrowheads="1"/>
            </p:cNvSpPr>
            <p:nvPr/>
          </p:nvSpPr>
          <p:spPr bwMode="auto">
            <a:xfrm>
              <a:off x="556" y="314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820" name="Rectangle 61"/>
            <p:cNvSpPr>
              <a:spLocks noChangeArrowheads="1"/>
            </p:cNvSpPr>
            <p:nvPr/>
          </p:nvSpPr>
          <p:spPr bwMode="auto">
            <a:xfrm>
              <a:off x="865" y="314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821" name="Rectangle 62"/>
            <p:cNvSpPr>
              <a:spLocks noChangeArrowheads="1"/>
            </p:cNvSpPr>
            <p:nvPr/>
          </p:nvSpPr>
          <p:spPr bwMode="auto">
            <a:xfrm>
              <a:off x="1174" y="314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822" name="Rectangle 63"/>
            <p:cNvSpPr>
              <a:spLocks noChangeArrowheads="1"/>
            </p:cNvSpPr>
            <p:nvPr/>
          </p:nvSpPr>
          <p:spPr bwMode="auto">
            <a:xfrm>
              <a:off x="1483" y="314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823" name="Rectangle 64"/>
            <p:cNvSpPr>
              <a:spLocks noChangeArrowheads="1"/>
            </p:cNvSpPr>
            <p:nvPr/>
          </p:nvSpPr>
          <p:spPr bwMode="auto">
            <a:xfrm>
              <a:off x="1792" y="314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824" name="Rectangle 65"/>
            <p:cNvSpPr>
              <a:spLocks noChangeArrowheads="1"/>
            </p:cNvSpPr>
            <p:nvPr/>
          </p:nvSpPr>
          <p:spPr bwMode="auto">
            <a:xfrm>
              <a:off x="2101" y="314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825" name="Rectangle 66"/>
            <p:cNvSpPr>
              <a:spLocks noChangeArrowheads="1"/>
            </p:cNvSpPr>
            <p:nvPr/>
          </p:nvSpPr>
          <p:spPr bwMode="auto">
            <a:xfrm>
              <a:off x="2410" y="314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grpSp>
      <p:sp>
        <p:nvSpPr>
          <p:cNvPr id="71684" name="Text Box 67"/>
          <p:cNvSpPr txBox="1">
            <a:spLocks noChangeArrowheads="1"/>
          </p:cNvSpPr>
          <p:nvPr/>
        </p:nvSpPr>
        <p:spPr bwMode="auto">
          <a:xfrm>
            <a:off x="3519488" y="5967413"/>
            <a:ext cx="3311525" cy="519112"/>
          </a:xfrm>
          <a:prstGeom prst="rect">
            <a:avLst/>
          </a:prstGeom>
          <a:noFill/>
          <a:ln w="12700">
            <a:noFill/>
            <a:miter lim="800000"/>
            <a:headEnd/>
            <a:tailEnd/>
          </a:ln>
        </p:spPr>
        <p:txBody>
          <a:bodyPr wrap="none">
            <a:spAutoFit/>
          </a:bodyPr>
          <a:lstStyle/>
          <a:p>
            <a:r>
              <a:rPr lang="en-IE" sz="2800"/>
              <a:t>Structuring Element</a:t>
            </a:r>
            <a:endParaRPr lang="en-US" sz="2800"/>
          </a:p>
        </p:txBody>
      </p:sp>
      <p:grpSp>
        <p:nvGrpSpPr>
          <p:cNvPr id="3" name="Group 68"/>
          <p:cNvGrpSpPr>
            <a:grpSpLocks/>
          </p:cNvGrpSpPr>
          <p:nvPr/>
        </p:nvGrpSpPr>
        <p:grpSpPr bwMode="auto">
          <a:xfrm>
            <a:off x="2454275" y="5703888"/>
            <a:ext cx="1081088" cy="1068387"/>
            <a:chOff x="1339" y="3268"/>
            <a:chExt cx="932" cy="921"/>
          </a:xfrm>
        </p:grpSpPr>
        <p:sp>
          <p:nvSpPr>
            <p:cNvPr id="71753" name="Rectangle 69"/>
            <p:cNvSpPr>
              <a:spLocks noChangeArrowheads="1"/>
            </p:cNvSpPr>
            <p:nvPr/>
          </p:nvSpPr>
          <p:spPr bwMode="auto">
            <a:xfrm>
              <a:off x="1652"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54" name="Rectangle 70"/>
            <p:cNvSpPr>
              <a:spLocks noChangeArrowheads="1"/>
            </p:cNvSpPr>
            <p:nvPr/>
          </p:nvSpPr>
          <p:spPr bwMode="auto">
            <a:xfrm>
              <a:off x="1961"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55" name="Rectangle 71"/>
            <p:cNvSpPr>
              <a:spLocks noChangeArrowheads="1"/>
            </p:cNvSpPr>
            <p:nvPr/>
          </p:nvSpPr>
          <p:spPr bwMode="auto">
            <a:xfrm>
              <a:off x="1652"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56" name="Rectangle 72"/>
            <p:cNvSpPr>
              <a:spLocks noChangeArrowheads="1"/>
            </p:cNvSpPr>
            <p:nvPr/>
          </p:nvSpPr>
          <p:spPr bwMode="auto">
            <a:xfrm>
              <a:off x="1961" y="3879"/>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71757" name="Rectangle 73"/>
            <p:cNvSpPr>
              <a:spLocks noChangeArrowheads="1"/>
            </p:cNvSpPr>
            <p:nvPr/>
          </p:nvSpPr>
          <p:spPr bwMode="auto">
            <a:xfrm>
              <a:off x="1339"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58" name="Rectangle 74"/>
            <p:cNvSpPr>
              <a:spLocks noChangeArrowheads="1"/>
            </p:cNvSpPr>
            <p:nvPr/>
          </p:nvSpPr>
          <p:spPr bwMode="auto">
            <a:xfrm>
              <a:off x="1339" y="3874"/>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71759" name="Rectangle 75"/>
            <p:cNvSpPr>
              <a:spLocks noChangeArrowheads="1"/>
            </p:cNvSpPr>
            <p:nvPr/>
          </p:nvSpPr>
          <p:spPr bwMode="auto">
            <a:xfrm>
              <a:off x="1652"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60" name="Rectangle 76"/>
            <p:cNvSpPr>
              <a:spLocks noChangeArrowheads="1"/>
            </p:cNvSpPr>
            <p:nvPr/>
          </p:nvSpPr>
          <p:spPr bwMode="auto">
            <a:xfrm>
              <a:off x="1961"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71761" name="Rectangle 77"/>
            <p:cNvSpPr>
              <a:spLocks noChangeArrowheads="1"/>
            </p:cNvSpPr>
            <p:nvPr/>
          </p:nvSpPr>
          <p:spPr bwMode="auto">
            <a:xfrm>
              <a:off x="1339"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grpSp>
      <p:grpSp>
        <p:nvGrpSpPr>
          <p:cNvPr id="4" name="Group 144"/>
          <p:cNvGrpSpPr>
            <a:grpSpLocks/>
          </p:cNvGrpSpPr>
          <p:nvPr/>
        </p:nvGrpSpPr>
        <p:grpSpPr bwMode="auto">
          <a:xfrm>
            <a:off x="4802188" y="1577975"/>
            <a:ext cx="3927475" cy="3900488"/>
            <a:chOff x="3025" y="994"/>
            <a:chExt cx="2474" cy="2457"/>
          </a:xfrm>
        </p:grpSpPr>
        <p:sp>
          <p:nvSpPr>
            <p:cNvPr id="71689" name="Rectangle 78"/>
            <p:cNvSpPr>
              <a:spLocks noChangeArrowheads="1"/>
            </p:cNvSpPr>
            <p:nvPr/>
          </p:nvSpPr>
          <p:spPr bwMode="auto">
            <a:xfrm>
              <a:off x="3025" y="99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690" name="Rectangle 79"/>
            <p:cNvSpPr>
              <a:spLocks noChangeArrowheads="1"/>
            </p:cNvSpPr>
            <p:nvPr/>
          </p:nvSpPr>
          <p:spPr bwMode="auto">
            <a:xfrm>
              <a:off x="3335" y="99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691" name="Rectangle 80"/>
            <p:cNvSpPr>
              <a:spLocks noChangeArrowheads="1"/>
            </p:cNvSpPr>
            <p:nvPr/>
          </p:nvSpPr>
          <p:spPr bwMode="auto">
            <a:xfrm>
              <a:off x="3644" y="99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692" name="Rectangle 81"/>
            <p:cNvSpPr>
              <a:spLocks noChangeArrowheads="1"/>
            </p:cNvSpPr>
            <p:nvPr/>
          </p:nvSpPr>
          <p:spPr bwMode="auto">
            <a:xfrm>
              <a:off x="3953" y="99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693" name="Rectangle 82"/>
            <p:cNvSpPr>
              <a:spLocks noChangeArrowheads="1"/>
            </p:cNvSpPr>
            <p:nvPr/>
          </p:nvSpPr>
          <p:spPr bwMode="auto">
            <a:xfrm>
              <a:off x="4262" y="99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694" name="Rectangle 83"/>
            <p:cNvSpPr>
              <a:spLocks noChangeArrowheads="1"/>
            </p:cNvSpPr>
            <p:nvPr/>
          </p:nvSpPr>
          <p:spPr bwMode="auto">
            <a:xfrm>
              <a:off x="4571" y="99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695" name="Rectangle 84"/>
            <p:cNvSpPr>
              <a:spLocks noChangeArrowheads="1"/>
            </p:cNvSpPr>
            <p:nvPr/>
          </p:nvSpPr>
          <p:spPr bwMode="auto">
            <a:xfrm>
              <a:off x="4880" y="99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71696" name="Rectangle 85"/>
            <p:cNvSpPr>
              <a:spLocks noChangeArrowheads="1"/>
            </p:cNvSpPr>
            <p:nvPr/>
          </p:nvSpPr>
          <p:spPr bwMode="auto">
            <a:xfrm>
              <a:off x="5189" y="99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697" name="Rectangle 86"/>
            <p:cNvSpPr>
              <a:spLocks noChangeArrowheads="1"/>
            </p:cNvSpPr>
            <p:nvPr/>
          </p:nvSpPr>
          <p:spPr bwMode="auto">
            <a:xfrm>
              <a:off x="3025" y="130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698" name="Rectangle 87"/>
            <p:cNvSpPr>
              <a:spLocks noChangeArrowheads="1"/>
            </p:cNvSpPr>
            <p:nvPr/>
          </p:nvSpPr>
          <p:spPr bwMode="auto">
            <a:xfrm>
              <a:off x="3335" y="130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699" name="Rectangle 88"/>
            <p:cNvSpPr>
              <a:spLocks noChangeArrowheads="1"/>
            </p:cNvSpPr>
            <p:nvPr/>
          </p:nvSpPr>
          <p:spPr bwMode="auto">
            <a:xfrm>
              <a:off x="3644" y="130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00" name="Rectangle 89"/>
            <p:cNvSpPr>
              <a:spLocks noChangeArrowheads="1"/>
            </p:cNvSpPr>
            <p:nvPr/>
          </p:nvSpPr>
          <p:spPr bwMode="auto">
            <a:xfrm>
              <a:off x="3953" y="130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01" name="Rectangle 90"/>
            <p:cNvSpPr>
              <a:spLocks noChangeArrowheads="1"/>
            </p:cNvSpPr>
            <p:nvPr/>
          </p:nvSpPr>
          <p:spPr bwMode="auto">
            <a:xfrm>
              <a:off x="4262" y="1303"/>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02" name="Rectangle 91"/>
            <p:cNvSpPr>
              <a:spLocks noChangeArrowheads="1"/>
            </p:cNvSpPr>
            <p:nvPr/>
          </p:nvSpPr>
          <p:spPr bwMode="auto">
            <a:xfrm>
              <a:off x="4571" y="1303"/>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03" name="Rectangle 92"/>
            <p:cNvSpPr>
              <a:spLocks noChangeArrowheads="1"/>
            </p:cNvSpPr>
            <p:nvPr/>
          </p:nvSpPr>
          <p:spPr bwMode="auto">
            <a:xfrm>
              <a:off x="4880" y="1303"/>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04" name="Rectangle 93"/>
            <p:cNvSpPr>
              <a:spLocks noChangeArrowheads="1"/>
            </p:cNvSpPr>
            <p:nvPr/>
          </p:nvSpPr>
          <p:spPr bwMode="auto">
            <a:xfrm>
              <a:off x="5189" y="130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05" name="Rectangle 94"/>
            <p:cNvSpPr>
              <a:spLocks noChangeArrowheads="1"/>
            </p:cNvSpPr>
            <p:nvPr/>
          </p:nvSpPr>
          <p:spPr bwMode="auto">
            <a:xfrm>
              <a:off x="3025" y="160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06" name="Rectangle 95"/>
            <p:cNvSpPr>
              <a:spLocks noChangeArrowheads="1"/>
            </p:cNvSpPr>
            <p:nvPr/>
          </p:nvSpPr>
          <p:spPr bwMode="auto">
            <a:xfrm>
              <a:off x="3335" y="160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07" name="Rectangle 96"/>
            <p:cNvSpPr>
              <a:spLocks noChangeArrowheads="1"/>
            </p:cNvSpPr>
            <p:nvPr/>
          </p:nvSpPr>
          <p:spPr bwMode="auto">
            <a:xfrm>
              <a:off x="3644" y="160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08" name="Rectangle 97"/>
            <p:cNvSpPr>
              <a:spLocks noChangeArrowheads="1"/>
            </p:cNvSpPr>
            <p:nvPr/>
          </p:nvSpPr>
          <p:spPr bwMode="auto">
            <a:xfrm>
              <a:off x="3953" y="160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09" name="Rectangle 98"/>
            <p:cNvSpPr>
              <a:spLocks noChangeArrowheads="1"/>
            </p:cNvSpPr>
            <p:nvPr/>
          </p:nvSpPr>
          <p:spPr bwMode="auto">
            <a:xfrm>
              <a:off x="4262" y="1606"/>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10" name="Rectangle 99"/>
            <p:cNvSpPr>
              <a:spLocks noChangeArrowheads="1"/>
            </p:cNvSpPr>
            <p:nvPr/>
          </p:nvSpPr>
          <p:spPr bwMode="auto">
            <a:xfrm>
              <a:off x="4571" y="1606"/>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11" name="Rectangle 100"/>
            <p:cNvSpPr>
              <a:spLocks noChangeArrowheads="1"/>
            </p:cNvSpPr>
            <p:nvPr/>
          </p:nvSpPr>
          <p:spPr bwMode="auto">
            <a:xfrm>
              <a:off x="4880" y="1606"/>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12" name="Rectangle 101"/>
            <p:cNvSpPr>
              <a:spLocks noChangeArrowheads="1"/>
            </p:cNvSpPr>
            <p:nvPr/>
          </p:nvSpPr>
          <p:spPr bwMode="auto">
            <a:xfrm>
              <a:off x="5189" y="160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13" name="Rectangle 102"/>
            <p:cNvSpPr>
              <a:spLocks noChangeArrowheads="1"/>
            </p:cNvSpPr>
            <p:nvPr/>
          </p:nvSpPr>
          <p:spPr bwMode="auto">
            <a:xfrm>
              <a:off x="3025" y="191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14" name="Rectangle 103"/>
            <p:cNvSpPr>
              <a:spLocks noChangeArrowheads="1"/>
            </p:cNvSpPr>
            <p:nvPr/>
          </p:nvSpPr>
          <p:spPr bwMode="auto">
            <a:xfrm>
              <a:off x="3335" y="191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15" name="Rectangle 104"/>
            <p:cNvSpPr>
              <a:spLocks noChangeArrowheads="1"/>
            </p:cNvSpPr>
            <p:nvPr/>
          </p:nvSpPr>
          <p:spPr bwMode="auto">
            <a:xfrm>
              <a:off x="3644" y="191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16" name="Rectangle 105"/>
            <p:cNvSpPr>
              <a:spLocks noChangeArrowheads="1"/>
            </p:cNvSpPr>
            <p:nvPr/>
          </p:nvSpPr>
          <p:spPr bwMode="auto">
            <a:xfrm>
              <a:off x="3953" y="191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17" name="Rectangle 106"/>
            <p:cNvSpPr>
              <a:spLocks noChangeArrowheads="1"/>
            </p:cNvSpPr>
            <p:nvPr/>
          </p:nvSpPr>
          <p:spPr bwMode="auto">
            <a:xfrm>
              <a:off x="4262" y="191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18" name="Rectangle 107"/>
            <p:cNvSpPr>
              <a:spLocks noChangeArrowheads="1"/>
            </p:cNvSpPr>
            <p:nvPr/>
          </p:nvSpPr>
          <p:spPr bwMode="auto">
            <a:xfrm>
              <a:off x="4571" y="191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19" name="Rectangle 108"/>
            <p:cNvSpPr>
              <a:spLocks noChangeArrowheads="1"/>
            </p:cNvSpPr>
            <p:nvPr/>
          </p:nvSpPr>
          <p:spPr bwMode="auto">
            <a:xfrm>
              <a:off x="4880" y="191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20" name="Rectangle 109"/>
            <p:cNvSpPr>
              <a:spLocks noChangeArrowheads="1"/>
            </p:cNvSpPr>
            <p:nvPr/>
          </p:nvSpPr>
          <p:spPr bwMode="auto">
            <a:xfrm>
              <a:off x="5189" y="191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21" name="Rectangle 110"/>
            <p:cNvSpPr>
              <a:spLocks noChangeArrowheads="1"/>
            </p:cNvSpPr>
            <p:nvPr/>
          </p:nvSpPr>
          <p:spPr bwMode="auto">
            <a:xfrm>
              <a:off x="3025" y="222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22" name="Rectangle 111"/>
            <p:cNvSpPr>
              <a:spLocks noChangeArrowheads="1"/>
            </p:cNvSpPr>
            <p:nvPr/>
          </p:nvSpPr>
          <p:spPr bwMode="auto">
            <a:xfrm>
              <a:off x="3335" y="2220"/>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23" name="Rectangle 112"/>
            <p:cNvSpPr>
              <a:spLocks noChangeArrowheads="1"/>
            </p:cNvSpPr>
            <p:nvPr/>
          </p:nvSpPr>
          <p:spPr bwMode="auto">
            <a:xfrm>
              <a:off x="3644" y="2220"/>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24" name="Rectangle 113"/>
            <p:cNvSpPr>
              <a:spLocks noChangeArrowheads="1"/>
            </p:cNvSpPr>
            <p:nvPr/>
          </p:nvSpPr>
          <p:spPr bwMode="auto">
            <a:xfrm>
              <a:off x="3953" y="2220"/>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25" name="Rectangle 114"/>
            <p:cNvSpPr>
              <a:spLocks noChangeArrowheads="1"/>
            </p:cNvSpPr>
            <p:nvPr/>
          </p:nvSpPr>
          <p:spPr bwMode="auto">
            <a:xfrm>
              <a:off x="4262" y="222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26" name="Rectangle 115"/>
            <p:cNvSpPr>
              <a:spLocks noChangeArrowheads="1"/>
            </p:cNvSpPr>
            <p:nvPr/>
          </p:nvSpPr>
          <p:spPr bwMode="auto">
            <a:xfrm>
              <a:off x="4571" y="222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27" name="Rectangle 116"/>
            <p:cNvSpPr>
              <a:spLocks noChangeArrowheads="1"/>
            </p:cNvSpPr>
            <p:nvPr/>
          </p:nvSpPr>
          <p:spPr bwMode="auto">
            <a:xfrm>
              <a:off x="4880" y="222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28" name="Rectangle 117"/>
            <p:cNvSpPr>
              <a:spLocks noChangeArrowheads="1"/>
            </p:cNvSpPr>
            <p:nvPr/>
          </p:nvSpPr>
          <p:spPr bwMode="auto">
            <a:xfrm>
              <a:off x="5189" y="222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29" name="Rectangle 118"/>
            <p:cNvSpPr>
              <a:spLocks noChangeArrowheads="1"/>
            </p:cNvSpPr>
            <p:nvPr/>
          </p:nvSpPr>
          <p:spPr bwMode="auto">
            <a:xfrm>
              <a:off x="3025" y="2529"/>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30" name="Rectangle 119"/>
            <p:cNvSpPr>
              <a:spLocks noChangeArrowheads="1"/>
            </p:cNvSpPr>
            <p:nvPr/>
          </p:nvSpPr>
          <p:spPr bwMode="auto">
            <a:xfrm>
              <a:off x="3335" y="252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31" name="Rectangle 120"/>
            <p:cNvSpPr>
              <a:spLocks noChangeArrowheads="1"/>
            </p:cNvSpPr>
            <p:nvPr/>
          </p:nvSpPr>
          <p:spPr bwMode="auto">
            <a:xfrm>
              <a:off x="3644" y="252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32" name="Rectangle 121"/>
            <p:cNvSpPr>
              <a:spLocks noChangeArrowheads="1"/>
            </p:cNvSpPr>
            <p:nvPr/>
          </p:nvSpPr>
          <p:spPr bwMode="auto">
            <a:xfrm>
              <a:off x="3953" y="252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33" name="Rectangle 122"/>
            <p:cNvSpPr>
              <a:spLocks noChangeArrowheads="1"/>
            </p:cNvSpPr>
            <p:nvPr/>
          </p:nvSpPr>
          <p:spPr bwMode="auto">
            <a:xfrm>
              <a:off x="4262" y="2529"/>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34" name="Rectangle 123"/>
            <p:cNvSpPr>
              <a:spLocks noChangeArrowheads="1"/>
            </p:cNvSpPr>
            <p:nvPr/>
          </p:nvSpPr>
          <p:spPr bwMode="auto">
            <a:xfrm>
              <a:off x="4571" y="2529"/>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35" name="Rectangle 124"/>
            <p:cNvSpPr>
              <a:spLocks noChangeArrowheads="1"/>
            </p:cNvSpPr>
            <p:nvPr/>
          </p:nvSpPr>
          <p:spPr bwMode="auto">
            <a:xfrm>
              <a:off x="4880" y="2529"/>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36" name="Rectangle 125"/>
            <p:cNvSpPr>
              <a:spLocks noChangeArrowheads="1"/>
            </p:cNvSpPr>
            <p:nvPr/>
          </p:nvSpPr>
          <p:spPr bwMode="auto">
            <a:xfrm>
              <a:off x="5189" y="2529"/>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37" name="Rectangle 126"/>
            <p:cNvSpPr>
              <a:spLocks noChangeArrowheads="1"/>
            </p:cNvSpPr>
            <p:nvPr/>
          </p:nvSpPr>
          <p:spPr bwMode="auto">
            <a:xfrm>
              <a:off x="3025" y="283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38" name="Rectangle 127"/>
            <p:cNvSpPr>
              <a:spLocks noChangeArrowheads="1"/>
            </p:cNvSpPr>
            <p:nvPr/>
          </p:nvSpPr>
          <p:spPr bwMode="auto">
            <a:xfrm>
              <a:off x="3335" y="2832"/>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39" name="Rectangle 128"/>
            <p:cNvSpPr>
              <a:spLocks noChangeArrowheads="1"/>
            </p:cNvSpPr>
            <p:nvPr/>
          </p:nvSpPr>
          <p:spPr bwMode="auto">
            <a:xfrm>
              <a:off x="3644" y="2832"/>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40" name="Rectangle 129"/>
            <p:cNvSpPr>
              <a:spLocks noChangeArrowheads="1"/>
            </p:cNvSpPr>
            <p:nvPr/>
          </p:nvSpPr>
          <p:spPr bwMode="auto">
            <a:xfrm>
              <a:off x="3953" y="2832"/>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1741" name="Rectangle 130"/>
            <p:cNvSpPr>
              <a:spLocks noChangeArrowheads="1"/>
            </p:cNvSpPr>
            <p:nvPr/>
          </p:nvSpPr>
          <p:spPr bwMode="auto">
            <a:xfrm>
              <a:off x="4262" y="283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42" name="Rectangle 131"/>
            <p:cNvSpPr>
              <a:spLocks noChangeArrowheads="1"/>
            </p:cNvSpPr>
            <p:nvPr/>
          </p:nvSpPr>
          <p:spPr bwMode="auto">
            <a:xfrm>
              <a:off x="4571" y="283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43" name="Rectangle 132"/>
            <p:cNvSpPr>
              <a:spLocks noChangeArrowheads="1"/>
            </p:cNvSpPr>
            <p:nvPr/>
          </p:nvSpPr>
          <p:spPr bwMode="auto">
            <a:xfrm>
              <a:off x="4880" y="283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44" name="Rectangle 133"/>
            <p:cNvSpPr>
              <a:spLocks noChangeArrowheads="1"/>
            </p:cNvSpPr>
            <p:nvPr/>
          </p:nvSpPr>
          <p:spPr bwMode="auto">
            <a:xfrm>
              <a:off x="5189" y="283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45" name="Rectangle 134"/>
            <p:cNvSpPr>
              <a:spLocks noChangeArrowheads="1"/>
            </p:cNvSpPr>
            <p:nvPr/>
          </p:nvSpPr>
          <p:spPr bwMode="auto">
            <a:xfrm>
              <a:off x="3025" y="314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46" name="Rectangle 135"/>
            <p:cNvSpPr>
              <a:spLocks noChangeArrowheads="1"/>
            </p:cNvSpPr>
            <p:nvPr/>
          </p:nvSpPr>
          <p:spPr bwMode="auto">
            <a:xfrm>
              <a:off x="3335" y="314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47" name="Rectangle 136"/>
            <p:cNvSpPr>
              <a:spLocks noChangeArrowheads="1"/>
            </p:cNvSpPr>
            <p:nvPr/>
          </p:nvSpPr>
          <p:spPr bwMode="auto">
            <a:xfrm>
              <a:off x="3644" y="314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48" name="Rectangle 137"/>
            <p:cNvSpPr>
              <a:spLocks noChangeArrowheads="1"/>
            </p:cNvSpPr>
            <p:nvPr/>
          </p:nvSpPr>
          <p:spPr bwMode="auto">
            <a:xfrm>
              <a:off x="3953" y="314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49" name="Rectangle 138"/>
            <p:cNvSpPr>
              <a:spLocks noChangeArrowheads="1"/>
            </p:cNvSpPr>
            <p:nvPr/>
          </p:nvSpPr>
          <p:spPr bwMode="auto">
            <a:xfrm>
              <a:off x="4262" y="314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50" name="Rectangle 139"/>
            <p:cNvSpPr>
              <a:spLocks noChangeArrowheads="1"/>
            </p:cNvSpPr>
            <p:nvPr/>
          </p:nvSpPr>
          <p:spPr bwMode="auto">
            <a:xfrm>
              <a:off x="4571" y="314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51" name="Rectangle 140"/>
            <p:cNvSpPr>
              <a:spLocks noChangeArrowheads="1"/>
            </p:cNvSpPr>
            <p:nvPr/>
          </p:nvSpPr>
          <p:spPr bwMode="auto">
            <a:xfrm>
              <a:off x="4880" y="314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752" name="Rectangle 141"/>
            <p:cNvSpPr>
              <a:spLocks noChangeArrowheads="1"/>
            </p:cNvSpPr>
            <p:nvPr/>
          </p:nvSpPr>
          <p:spPr bwMode="auto">
            <a:xfrm>
              <a:off x="5189" y="314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grpSp>
      <p:sp>
        <p:nvSpPr>
          <p:cNvPr id="71687" name="Text Box 142"/>
          <p:cNvSpPr txBox="1">
            <a:spLocks noChangeArrowheads="1"/>
          </p:cNvSpPr>
          <p:nvPr/>
        </p:nvSpPr>
        <p:spPr bwMode="auto">
          <a:xfrm>
            <a:off x="1522413" y="1233488"/>
            <a:ext cx="1670050" cy="366712"/>
          </a:xfrm>
          <a:prstGeom prst="rect">
            <a:avLst/>
          </a:prstGeom>
          <a:noFill/>
          <a:ln w="12700">
            <a:noFill/>
            <a:miter lim="800000"/>
            <a:headEnd/>
            <a:tailEnd/>
          </a:ln>
        </p:spPr>
        <p:txBody>
          <a:bodyPr wrap="none">
            <a:spAutoFit/>
          </a:bodyPr>
          <a:lstStyle/>
          <a:p>
            <a:r>
              <a:rPr lang="en-IE"/>
              <a:t>Original Image</a:t>
            </a:r>
            <a:endParaRPr lang="en-US"/>
          </a:p>
        </p:txBody>
      </p:sp>
      <p:sp>
        <p:nvSpPr>
          <p:cNvPr id="71688" name="Text Box 145"/>
          <p:cNvSpPr txBox="1">
            <a:spLocks noChangeArrowheads="1"/>
          </p:cNvSpPr>
          <p:nvPr/>
        </p:nvSpPr>
        <p:spPr bwMode="auto">
          <a:xfrm>
            <a:off x="5789613" y="1230313"/>
            <a:ext cx="1962150" cy="366712"/>
          </a:xfrm>
          <a:prstGeom prst="rect">
            <a:avLst/>
          </a:prstGeom>
          <a:noFill/>
          <a:ln w="12700">
            <a:noFill/>
            <a:miter lim="800000"/>
            <a:headEnd/>
            <a:tailEnd/>
          </a:ln>
        </p:spPr>
        <p:txBody>
          <a:bodyPr wrap="none">
            <a:spAutoFit/>
          </a:bodyPr>
          <a:lstStyle/>
          <a:p>
            <a:pPr algn="ctr"/>
            <a:r>
              <a:rPr lang="en-IE"/>
              <a:t>Processed Image</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normAutofit fontScale="90000"/>
          </a:bodyPr>
          <a:lstStyle/>
          <a:p>
            <a:pPr eaLnBrk="1" hangingPunct="1"/>
            <a:r>
              <a:rPr lang="en-IE"/>
              <a:t>Morphological Processing Example</a:t>
            </a:r>
            <a:endParaRPr lang="en-US"/>
          </a:p>
        </p:txBody>
      </p:sp>
      <p:pic>
        <p:nvPicPr>
          <p:cNvPr id="73731" name="Picture 4"/>
          <p:cNvPicPr>
            <a:picLocks noChangeAspect="1" noChangeArrowheads="1"/>
          </p:cNvPicPr>
          <p:nvPr/>
        </p:nvPicPr>
        <p:blipFill>
          <a:blip r:embed="rId3" cstate="print"/>
          <a:srcRect r="19427"/>
          <a:stretch>
            <a:fillRect/>
          </a:stretch>
        </p:blipFill>
        <p:spPr bwMode="auto">
          <a:xfrm>
            <a:off x="1471613" y="1309688"/>
            <a:ext cx="6070600" cy="5554662"/>
          </a:xfrm>
          <a:prstGeom prst="rect">
            <a:avLst/>
          </a:prstGeom>
          <a:noFill/>
          <a:ln w="9525">
            <a:noFill/>
            <a:miter lim="800000"/>
            <a:headEnd/>
            <a:tailEnd/>
          </a:ln>
        </p:spPr>
      </p:pic>
      <p:grpSp>
        <p:nvGrpSpPr>
          <p:cNvPr id="2" name="Group 5"/>
          <p:cNvGrpSpPr>
            <a:grpSpLocks/>
          </p:cNvGrpSpPr>
          <p:nvPr/>
        </p:nvGrpSpPr>
        <p:grpSpPr bwMode="auto">
          <a:xfrm>
            <a:off x="-3175" y="1631950"/>
            <a:ext cx="260350" cy="5229225"/>
            <a:chOff x="-2" y="1034"/>
            <a:chExt cx="164" cy="3294"/>
          </a:xfrm>
        </p:grpSpPr>
        <p:pic>
          <p:nvPicPr>
            <p:cNvPr id="73733" name="Picture 6"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73734"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IE"/>
              <a:t>Morphological Algorithms</a:t>
            </a:r>
            <a:endParaRPr lang="en-US"/>
          </a:p>
        </p:txBody>
      </p:sp>
      <p:sp>
        <p:nvSpPr>
          <p:cNvPr id="75779" name="Rectangle 3"/>
          <p:cNvSpPr>
            <a:spLocks noGrp="1" noChangeArrowheads="1"/>
          </p:cNvSpPr>
          <p:nvPr>
            <p:ph type="body" idx="1"/>
          </p:nvPr>
        </p:nvSpPr>
        <p:spPr/>
        <p:txBody>
          <a:bodyPr/>
          <a:lstStyle/>
          <a:p>
            <a:pPr marL="0" indent="0" eaLnBrk="1" hangingPunct="1">
              <a:buFontTx/>
              <a:buNone/>
            </a:pPr>
            <a:r>
              <a:rPr lang="en-IE"/>
              <a:t>Using the simple technique we have looked at so far we can begin to consider some more interesting morphological algorithms</a:t>
            </a:r>
          </a:p>
          <a:p>
            <a:pPr marL="0" indent="0" eaLnBrk="1" hangingPunct="1">
              <a:buFontTx/>
              <a:buNone/>
            </a:pPr>
            <a:r>
              <a:rPr lang="en-IE"/>
              <a:t>We will look at:</a:t>
            </a:r>
          </a:p>
          <a:p>
            <a:pPr lvl="1" eaLnBrk="1" hangingPunct="1"/>
            <a:r>
              <a:rPr lang="en-IE"/>
              <a:t>Boundary extraction</a:t>
            </a:r>
          </a:p>
          <a:p>
            <a:pPr lvl="1" eaLnBrk="1" hangingPunct="1"/>
            <a:r>
              <a:rPr lang="en-IE"/>
              <a:t>Region filling</a:t>
            </a:r>
          </a:p>
          <a:p>
            <a:pPr marL="0" indent="0" eaLnBrk="1" hangingPunct="1">
              <a:buFontTx/>
              <a:buNone/>
            </a:pPr>
            <a:r>
              <a:rPr lang="en-US"/>
              <a:t>There are lots of others as well though:</a:t>
            </a:r>
          </a:p>
          <a:p>
            <a:pPr lvl="1" eaLnBrk="1" hangingPunct="1"/>
            <a:r>
              <a:rPr lang="en-US"/>
              <a:t>Extraction of connected components</a:t>
            </a:r>
          </a:p>
          <a:p>
            <a:pPr lvl="1" eaLnBrk="1" hangingPunct="1"/>
            <a:r>
              <a:rPr lang="en-US"/>
              <a:t>Thinning/thickening</a:t>
            </a:r>
          </a:p>
          <a:p>
            <a:pPr lvl="1" eaLnBrk="1" hangingPunct="1"/>
            <a:r>
              <a:rPr lang="en-US"/>
              <a:t>Skeletonisation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IE"/>
              <a:t>Boundary Extraction</a:t>
            </a:r>
            <a:endParaRPr lang="en-US"/>
          </a:p>
        </p:txBody>
      </p:sp>
      <p:sp>
        <p:nvSpPr>
          <p:cNvPr id="77827" name="Rectangle 3"/>
          <p:cNvSpPr>
            <a:spLocks noGrp="1" noChangeArrowheads="1"/>
          </p:cNvSpPr>
          <p:nvPr>
            <p:ph type="body" idx="1"/>
          </p:nvPr>
        </p:nvSpPr>
        <p:spPr>
          <a:xfrm>
            <a:off x="214282" y="1285860"/>
            <a:ext cx="8786874" cy="5500726"/>
          </a:xfrm>
        </p:spPr>
        <p:txBody>
          <a:bodyPr/>
          <a:lstStyle/>
          <a:p>
            <a:pPr marL="0" indent="0" eaLnBrk="1" hangingPunct="1">
              <a:buFontTx/>
              <a:buNone/>
            </a:pPr>
            <a:r>
              <a:rPr lang="en-IE" dirty="0"/>
              <a:t>Extracting the boundary (or outline) of an object is often extremely useful</a:t>
            </a:r>
          </a:p>
          <a:p>
            <a:pPr marL="0" indent="0" eaLnBrk="1" hangingPunct="1">
              <a:buFontTx/>
              <a:buNone/>
            </a:pPr>
            <a:r>
              <a:rPr lang="en-IE" dirty="0"/>
              <a:t>The boundary can be given simply as</a:t>
            </a:r>
          </a:p>
          <a:p>
            <a:pPr marL="0" indent="0" eaLnBrk="1" hangingPunct="1">
              <a:buFontTx/>
              <a:buNone/>
            </a:pPr>
            <a:r>
              <a:rPr lang="en-IE" i="1" dirty="0">
                <a:latin typeface="Times New Roman" pitchFamily="18" charset="0"/>
                <a:sym typeface="Webdings" pitchFamily="-112" charset="2"/>
              </a:rPr>
              <a:t>	</a:t>
            </a:r>
            <a:r>
              <a:rPr lang="el-GR" i="1" dirty="0">
                <a:latin typeface="Times New Roman" pitchFamily="18" charset="0"/>
                <a:cs typeface="Arial" charset="0"/>
                <a:sym typeface="Webdings" pitchFamily="-112" charset="2"/>
              </a:rPr>
              <a:t>β</a:t>
            </a:r>
            <a:r>
              <a:rPr lang="en-IE" dirty="0">
                <a:latin typeface="Times New Roman" pitchFamily="18" charset="0"/>
                <a:cs typeface="Arial" charset="0"/>
                <a:sym typeface="Webdings" pitchFamily="-112" charset="2"/>
              </a:rPr>
              <a:t>(</a:t>
            </a:r>
            <a:r>
              <a:rPr lang="en-IE" i="1" dirty="0">
                <a:latin typeface="Times New Roman" pitchFamily="18" charset="0"/>
                <a:cs typeface="Arial" charset="0"/>
                <a:sym typeface="Webdings" pitchFamily="-112" charset="2"/>
              </a:rPr>
              <a:t>A</a:t>
            </a:r>
            <a:r>
              <a:rPr lang="en-IE" dirty="0">
                <a:latin typeface="Times New Roman" pitchFamily="18" charset="0"/>
                <a:cs typeface="Arial" charset="0"/>
                <a:sym typeface="Webdings" pitchFamily="-112" charset="2"/>
              </a:rPr>
              <a:t>)</a:t>
            </a:r>
            <a:r>
              <a:rPr lang="en-IE" i="1" dirty="0">
                <a:latin typeface="Times New Roman" pitchFamily="18" charset="0"/>
                <a:sym typeface="Webdings" pitchFamily="-112" charset="2"/>
              </a:rPr>
              <a:t> </a:t>
            </a:r>
            <a:r>
              <a:rPr lang="en-IE" i="1" dirty="0">
                <a:latin typeface="Times New Roman" pitchFamily="18" charset="0"/>
              </a:rPr>
              <a:t>= A – </a:t>
            </a:r>
            <a:r>
              <a:rPr lang="en-IE" dirty="0">
                <a:latin typeface="Times New Roman" pitchFamily="18" charset="0"/>
              </a:rPr>
              <a:t>(</a:t>
            </a:r>
            <a:r>
              <a:rPr lang="en-IE" i="1" dirty="0">
                <a:latin typeface="Times New Roman" pitchFamily="18" charset="0"/>
              </a:rPr>
              <a:t>A</a:t>
            </a:r>
            <a:r>
              <a:rPr lang="en-IE" sz="2400" dirty="0">
                <a:latin typeface="Times New Roman" pitchFamily="18" charset="0"/>
                <a:sym typeface="Webdings" pitchFamily="-112" charset="2"/>
              </a:rPr>
              <a:t></a:t>
            </a:r>
            <a:r>
              <a:rPr lang="en-IE" i="1" dirty="0">
                <a:latin typeface="Times New Roman" pitchFamily="18" charset="0"/>
                <a:sym typeface="Webdings" pitchFamily="-112" charset="2"/>
              </a:rPr>
              <a:t>B</a:t>
            </a:r>
            <a:r>
              <a:rPr lang="en-IE" dirty="0">
                <a:latin typeface="Times New Roman" pitchFamily="18" charset="0"/>
                <a:sym typeface="Webdings" pitchFamily="-112" charset="2"/>
              </a:rPr>
              <a:t>)</a:t>
            </a:r>
            <a:endParaRPr lang="en-US" dirty="0">
              <a:latin typeface="Times New Roman" pitchFamily="18" charset="0"/>
              <a:sym typeface="Webdings" pitchFamily="-112" charset="2"/>
            </a:endParaRPr>
          </a:p>
        </p:txBody>
      </p:sp>
      <p:pic>
        <p:nvPicPr>
          <p:cNvPr id="77828" name="Picture 4"/>
          <p:cNvPicPr>
            <a:picLocks noChangeAspect="1" noChangeArrowheads="1"/>
          </p:cNvPicPr>
          <p:nvPr/>
        </p:nvPicPr>
        <p:blipFill>
          <a:blip r:embed="rId3" cstate="print"/>
          <a:srcRect l="48233" b="51677"/>
          <a:stretch>
            <a:fillRect/>
          </a:stretch>
        </p:blipFill>
        <p:spPr bwMode="auto">
          <a:xfrm>
            <a:off x="2089150" y="3617913"/>
            <a:ext cx="4748213" cy="1497012"/>
          </a:xfrm>
          <a:prstGeom prst="rect">
            <a:avLst/>
          </a:prstGeom>
          <a:noFill/>
          <a:ln w="9525">
            <a:noFill/>
            <a:miter lim="800000"/>
            <a:headEnd/>
            <a:tailEnd/>
          </a:ln>
        </p:spPr>
      </p:pic>
      <p:pic>
        <p:nvPicPr>
          <p:cNvPr id="77829" name="Picture 5"/>
          <p:cNvPicPr>
            <a:picLocks noChangeAspect="1" noChangeArrowheads="1"/>
          </p:cNvPicPr>
          <p:nvPr/>
        </p:nvPicPr>
        <p:blipFill>
          <a:blip r:embed="rId3" cstate="print"/>
          <a:srcRect l="48233" t="52611" r="26004"/>
          <a:stretch>
            <a:fillRect/>
          </a:stretch>
        </p:blipFill>
        <p:spPr bwMode="auto">
          <a:xfrm>
            <a:off x="1617663" y="5129213"/>
            <a:ext cx="2782887" cy="1728787"/>
          </a:xfrm>
          <a:prstGeom prst="rect">
            <a:avLst/>
          </a:prstGeom>
          <a:noFill/>
          <a:ln w="9525">
            <a:noFill/>
            <a:miter lim="800000"/>
            <a:headEnd/>
            <a:tailEnd/>
          </a:ln>
        </p:spPr>
      </p:pic>
      <p:pic>
        <p:nvPicPr>
          <p:cNvPr id="77830" name="Picture 6"/>
          <p:cNvPicPr>
            <a:picLocks noChangeAspect="1" noChangeArrowheads="1"/>
          </p:cNvPicPr>
          <p:nvPr/>
        </p:nvPicPr>
        <p:blipFill>
          <a:blip r:embed="rId3" cstate="print"/>
          <a:srcRect l="74405" t="52116"/>
          <a:stretch>
            <a:fillRect/>
          </a:stretch>
        </p:blipFill>
        <p:spPr bwMode="auto">
          <a:xfrm>
            <a:off x="4838700" y="5138738"/>
            <a:ext cx="2765425" cy="1747837"/>
          </a:xfrm>
          <a:prstGeom prst="rect">
            <a:avLst/>
          </a:prstGeom>
          <a:noFill/>
          <a:ln w="9525">
            <a:noFill/>
            <a:miter lim="800000"/>
            <a:headEnd/>
            <a:tailEnd/>
          </a:ln>
        </p:spPr>
      </p:pic>
      <p:grpSp>
        <p:nvGrpSpPr>
          <p:cNvPr id="2" name="Group 7"/>
          <p:cNvGrpSpPr>
            <a:grpSpLocks/>
          </p:cNvGrpSpPr>
          <p:nvPr/>
        </p:nvGrpSpPr>
        <p:grpSpPr bwMode="auto">
          <a:xfrm>
            <a:off x="-3175" y="1631950"/>
            <a:ext cx="260350" cy="5229225"/>
            <a:chOff x="-2" y="1034"/>
            <a:chExt cx="164" cy="3294"/>
          </a:xfrm>
        </p:grpSpPr>
        <p:pic>
          <p:nvPicPr>
            <p:cNvPr id="77832" name="Picture 8"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77833" name="Rectangle 9"/>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IE"/>
              <a:t>What Is  Morphology?</a:t>
            </a:r>
            <a:endParaRPr lang="en-US"/>
          </a:p>
        </p:txBody>
      </p:sp>
      <p:sp>
        <p:nvSpPr>
          <p:cNvPr id="20483" name="Rectangle 3"/>
          <p:cNvSpPr>
            <a:spLocks noGrp="1" noChangeArrowheads="1"/>
          </p:cNvSpPr>
          <p:nvPr>
            <p:ph type="body" idx="1"/>
          </p:nvPr>
        </p:nvSpPr>
        <p:spPr/>
        <p:txBody>
          <a:bodyPr/>
          <a:lstStyle/>
          <a:p>
            <a:pPr marL="0" indent="0" eaLnBrk="1" hangingPunct="1">
              <a:buFontTx/>
              <a:buNone/>
            </a:pPr>
            <a:r>
              <a:rPr lang="en-IE" dirty="0"/>
              <a:t>Morphological image processing (or </a:t>
            </a:r>
            <a:r>
              <a:rPr lang="en-IE" i="1" dirty="0"/>
              <a:t>morphology</a:t>
            </a:r>
            <a:r>
              <a:rPr lang="en-IE" dirty="0"/>
              <a:t>) describes a range of image processing techniques that deal with the shape (or morphology) of features in an image.</a:t>
            </a:r>
          </a:p>
          <a:p>
            <a:pPr marL="0" indent="0" eaLnBrk="1" hangingPunct="1">
              <a:buFontTx/>
              <a:buNone/>
            </a:pPr>
            <a:r>
              <a:rPr lang="en-IE" dirty="0"/>
              <a:t>Morphological operations are typically applied to remove imperfections introduced during segmentation, and so typically operate on bi-level images.</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IE"/>
              <a:t>Boundary Extraction Example</a:t>
            </a:r>
            <a:endParaRPr lang="en-US"/>
          </a:p>
        </p:txBody>
      </p:sp>
      <p:sp>
        <p:nvSpPr>
          <p:cNvPr id="79875" name="Rectangle 3"/>
          <p:cNvSpPr>
            <a:spLocks noGrp="1" noChangeArrowheads="1"/>
          </p:cNvSpPr>
          <p:nvPr>
            <p:ph type="body" idx="1"/>
          </p:nvPr>
        </p:nvSpPr>
        <p:spPr>
          <a:xfrm>
            <a:off x="214282" y="1285860"/>
            <a:ext cx="8786874" cy="5500726"/>
          </a:xfrm>
        </p:spPr>
        <p:txBody>
          <a:bodyPr/>
          <a:lstStyle/>
          <a:p>
            <a:pPr marL="0" indent="0" eaLnBrk="1" hangingPunct="1">
              <a:buFontTx/>
              <a:buNone/>
            </a:pPr>
            <a:r>
              <a:rPr lang="en-IE" dirty="0"/>
              <a:t>A simple image and the result of performing boundary extraction using a square 3*3 structuring element</a:t>
            </a:r>
            <a:endParaRPr lang="en-US" dirty="0"/>
          </a:p>
        </p:txBody>
      </p:sp>
      <p:pic>
        <p:nvPicPr>
          <p:cNvPr id="79876" name="Picture 4"/>
          <p:cNvPicPr>
            <a:picLocks noChangeAspect="1" noChangeArrowheads="1"/>
          </p:cNvPicPr>
          <p:nvPr/>
        </p:nvPicPr>
        <p:blipFill>
          <a:blip r:embed="rId3" cstate="print"/>
          <a:srcRect r="25795"/>
          <a:stretch>
            <a:fillRect/>
          </a:stretch>
        </p:blipFill>
        <p:spPr bwMode="auto">
          <a:xfrm>
            <a:off x="1873250" y="2970213"/>
            <a:ext cx="5453063" cy="3213100"/>
          </a:xfrm>
          <a:prstGeom prst="rect">
            <a:avLst/>
          </a:prstGeom>
          <a:noFill/>
          <a:ln w="9525">
            <a:noFill/>
            <a:miter lim="800000"/>
            <a:headEnd/>
            <a:tailEnd/>
          </a:ln>
        </p:spPr>
      </p:pic>
      <p:sp>
        <p:nvSpPr>
          <p:cNvPr id="79877" name="Text Box 5"/>
          <p:cNvSpPr txBox="1">
            <a:spLocks noChangeArrowheads="1"/>
          </p:cNvSpPr>
          <p:nvPr/>
        </p:nvSpPr>
        <p:spPr bwMode="auto">
          <a:xfrm>
            <a:off x="2373313" y="6235700"/>
            <a:ext cx="1670050" cy="366713"/>
          </a:xfrm>
          <a:prstGeom prst="rect">
            <a:avLst/>
          </a:prstGeom>
          <a:noFill/>
          <a:ln w="12700">
            <a:noFill/>
            <a:miter lim="800000"/>
            <a:headEnd/>
            <a:tailEnd/>
          </a:ln>
        </p:spPr>
        <p:txBody>
          <a:bodyPr wrap="none">
            <a:spAutoFit/>
          </a:bodyPr>
          <a:lstStyle/>
          <a:p>
            <a:pPr algn="ctr"/>
            <a:r>
              <a:rPr lang="en-IE"/>
              <a:t>Original Image</a:t>
            </a:r>
            <a:endParaRPr lang="en-US"/>
          </a:p>
        </p:txBody>
      </p:sp>
      <p:sp>
        <p:nvSpPr>
          <p:cNvPr id="79878" name="Text Box 6"/>
          <p:cNvSpPr txBox="1">
            <a:spLocks noChangeArrowheads="1"/>
          </p:cNvSpPr>
          <p:nvPr/>
        </p:nvSpPr>
        <p:spPr bwMode="auto">
          <a:xfrm>
            <a:off x="4799013" y="6235700"/>
            <a:ext cx="2190750" cy="366713"/>
          </a:xfrm>
          <a:prstGeom prst="rect">
            <a:avLst/>
          </a:prstGeom>
          <a:noFill/>
          <a:ln w="12700">
            <a:noFill/>
            <a:miter lim="800000"/>
            <a:headEnd/>
            <a:tailEnd/>
          </a:ln>
        </p:spPr>
        <p:txBody>
          <a:bodyPr wrap="none">
            <a:spAutoFit/>
          </a:bodyPr>
          <a:lstStyle/>
          <a:p>
            <a:pPr algn="ctr"/>
            <a:r>
              <a:rPr lang="en-IE"/>
              <a:t>Extracted Boundary</a:t>
            </a:r>
            <a:endParaRPr lang="en-US"/>
          </a:p>
        </p:txBody>
      </p:sp>
      <p:grpSp>
        <p:nvGrpSpPr>
          <p:cNvPr id="2" name="Group 7"/>
          <p:cNvGrpSpPr>
            <a:grpSpLocks/>
          </p:cNvGrpSpPr>
          <p:nvPr/>
        </p:nvGrpSpPr>
        <p:grpSpPr bwMode="auto">
          <a:xfrm>
            <a:off x="-3175" y="1631950"/>
            <a:ext cx="260350" cy="5229225"/>
            <a:chOff x="-2" y="1034"/>
            <a:chExt cx="164" cy="3294"/>
          </a:xfrm>
        </p:grpSpPr>
        <p:pic>
          <p:nvPicPr>
            <p:cNvPr id="79880" name="Picture 8"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79881" name="Rectangle 9"/>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IE"/>
              <a:t>Region Filling</a:t>
            </a:r>
            <a:endParaRPr lang="en-US"/>
          </a:p>
        </p:txBody>
      </p:sp>
      <p:sp>
        <p:nvSpPr>
          <p:cNvPr id="81923" name="Rectangle 3"/>
          <p:cNvSpPr>
            <a:spLocks noGrp="1" noChangeArrowheads="1"/>
          </p:cNvSpPr>
          <p:nvPr>
            <p:ph type="body" idx="1"/>
          </p:nvPr>
        </p:nvSpPr>
        <p:spPr>
          <a:xfrm>
            <a:off x="214282" y="1285860"/>
            <a:ext cx="8786874" cy="5500726"/>
          </a:xfrm>
        </p:spPr>
        <p:txBody>
          <a:bodyPr/>
          <a:lstStyle/>
          <a:p>
            <a:pPr marL="0" indent="0" eaLnBrk="1" hangingPunct="1">
              <a:buFontTx/>
              <a:buNone/>
            </a:pPr>
            <a:r>
              <a:rPr lang="en-IE" dirty="0"/>
              <a:t>Given a pixel inside a boundary, </a:t>
            </a:r>
            <a:r>
              <a:rPr lang="en-IE" i="1" dirty="0"/>
              <a:t>region filling</a:t>
            </a:r>
            <a:r>
              <a:rPr lang="en-IE" dirty="0"/>
              <a:t> attempts to fill that boundary with object pixels (1s)</a:t>
            </a:r>
          </a:p>
          <a:p>
            <a:pPr marL="0" indent="0" eaLnBrk="1" hangingPunct="1">
              <a:buFontTx/>
              <a:buNone/>
            </a:pPr>
            <a:endParaRPr lang="en-IE" dirty="0"/>
          </a:p>
          <a:p>
            <a:pPr marL="0" indent="0" eaLnBrk="1" hangingPunct="1">
              <a:buFontTx/>
              <a:buNone/>
            </a:pPr>
            <a:endParaRPr lang="en-IE" dirty="0"/>
          </a:p>
          <a:p>
            <a:pPr marL="0" indent="0" eaLnBrk="1" hangingPunct="1">
              <a:buFontTx/>
              <a:buNone/>
            </a:pPr>
            <a:endParaRPr lang="en-US" dirty="0"/>
          </a:p>
        </p:txBody>
      </p:sp>
      <p:grpSp>
        <p:nvGrpSpPr>
          <p:cNvPr id="2" name="Group 5"/>
          <p:cNvGrpSpPr>
            <a:grpSpLocks/>
          </p:cNvGrpSpPr>
          <p:nvPr/>
        </p:nvGrpSpPr>
        <p:grpSpPr bwMode="auto">
          <a:xfrm>
            <a:off x="-3175" y="1631950"/>
            <a:ext cx="260350" cy="5229225"/>
            <a:chOff x="-2" y="1034"/>
            <a:chExt cx="164" cy="3294"/>
          </a:xfrm>
        </p:grpSpPr>
        <p:pic>
          <p:nvPicPr>
            <p:cNvPr id="81928" name="Picture 6" descr="book"/>
            <p:cNvPicPr>
              <a:picLocks noChangeAspect="1" noChangeArrowheads="1"/>
            </p:cNvPicPr>
            <p:nvPr/>
          </p:nvPicPr>
          <p:blipFill>
            <a:blip r:embed="rId3" cstate="print"/>
            <a:srcRect/>
            <a:stretch>
              <a:fillRect/>
            </a:stretch>
          </p:blipFill>
          <p:spPr bwMode="auto">
            <a:xfrm rot="-5400000">
              <a:off x="17" y="4184"/>
              <a:ext cx="125" cy="164"/>
            </a:xfrm>
            <a:prstGeom prst="rect">
              <a:avLst/>
            </a:prstGeom>
            <a:noFill/>
            <a:ln w="9525">
              <a:noFill/>
              <a:miter lim="800000"/>
              <a:headEnd/>
              <a:tailEnd/>
            </a:ln>
          </p:spPr>
        </p:pic>
        <p:sp>
          <p:nvSpPr>
            <p:cNvPr id="81929"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pic>
        <p:nvPicPr>
          <p:cNvPr id="81925" name="Picture 9"/>
          <p:cNvPicPr>
            <a:picLocks noChangeAspect="1" noChangeArrowheads="1"/>
          </p:cNvPicPr>
          <p:nvPr/>
        </p:nvPicPr>
        <p:blipFill>
          <a:blip r:embed="rId4" cstate="print"/>
          <a:srcRect r="66362" b="33376"/>
          <a:stretch>
            <a:fillRect/>
          </a:stretch>
        </p:blipFill>
        <p:spPr bwMode="auto">
          <a:xfrm>
            <a:off x="1087438" y="3044825"/>
            <a:ext cx="3005137" cy="2986088"/>
          </a:xfrm>
          <a:prstGeom prst="rect">
            <a:avLst/>
          </a:prstGeom>
          <a:noFill/>
          <a:ln w="9525">
            <a:noFill/>
            <a:miter lim="800000"/>
            <a:headEnd/>
            <a:tailEnd/>
          </a:ln>
        </p:spPr>
      </p:pic>
      <p:sp>
        <p:nvSpPr>
          <p:cNvPr id="81926" name="Text Box 10"/>
          <p:cNvSpPr txBox="1">
            <a:spLocks noChangeArrowheads="1"/>
          </p:cNvSpPr>
          <p:nvPr/>
        </p:nvSpPr>
        <p:spPr bwMode="auto">
          <a:xfrm>
            <a:off x="5110163" y="4011613"/>
            <a:ext cx="3560762" cy="1398587"/>
          </a:xfrm>
          <a:prstGeom prst="rect">
            <a:avLst/>
          </a:prstGeom>
          <a:solidFill>
            <a:schemeClr val="bg1"/>
          </a:solidFill>
          <a:ln w="25400">
            <a:solidFill>
              <a:srgbClr val="FF6600"/>
            </a:solidFill>
            <a:miter lim="800000"/>
            <a:headEnd/>
            <a:tailEnd/>
          </a:ln>
        </p:spPr>
        <p:txBody>
          <a:bodyPr>
            <a:spAutoFit/>
          </a:bodyPr>
          <a:lstStyle/>
          <a:p>
            <a:r>
              <a:rPr lang="en-IE" sz="2800" dirty="0"/>
              <a:t>Given a point inside here, can we fill the whole circle?</a:t>
            </a:r>
            <a:endParaRPr lang="en-US" sz="2800" dirty="0"/>
          </a:p>
        </p:txBody>
      </p:sp>
      <p:sp>
        <p:nvSpPr>
          <p:cNvPr id="81927" name="Line 11"/>
          <p:cNvSpPr>
            <a:spLocks noChangeShapeType="1"/>
          </p:cNvSpPr>
          <p:nvPr/>
        </p:nvSpPr>
        <p:spPr bwMode="auto">
          <a:xfrm flipH="1" flipV="1">
            <a:off x="2601913" y="3938588"/>
            <a:ext cx="2505075" cy="760412"/>
          </a:xfrm>
          <a:prstGeom prst="line">
            <a:avLst/>
          </a:prstGeom>
          <a:noFill/>
          <a:ln w="25400">
            <a:solidFill>
              <a:srgbClr val="FF6600"/>
            </a:solidFill>
            <a:round/>
            <a:headEnd/>
            <a:tailEnd type="triangle" w="med" len="med"/>
          </a:ln>
        </p:spPr>
        <p:txBody>
          <a:bodyPr wrap="none"/>
          <a:lstStyle/>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p:txBody>
          <a:bodyPr/>
          <a:lstStyle/>
          <a:p>
            <a:pPr eaLnBrk="1" hangingPunct="1"/>
            <a:r>
              <a:rPr lang="en-IE"/>
              <a:t>Region Filling (cont…)</a:t>
            </a:r>
            <a:endParaRPr lang="en-US"/>
          </a:p>
        </p:txBody>
      </p:sp>
      <p:sp>
        <p:nvSpPr>
          <p:cNvPr id="83972" name="Rectangle 3"/>
          <p:cNvSpPr>
            <a:spLocks noGrp="1" noChangeArrowheads="1"/>
          </p:cNvSpPr>
          <p:nvPr>
            <p:ph type="body" idx="1"/>
          </p:nvPr>
        </p:nvSpPr>
        <p:spPr/>
        <p:txBody>
          <a:bodyPr/>
          <a:lstStyle/>
          <a:p>
            <a:pPr marL="0" indent="0" eaLnBrk="1" hangingPunct="1">
              <a:buFontTx/>
              <a:buNone/>
            </a:pPr>
            <a:r>
              <a:rPr lang="en-IE" dirty="0"/>
              <a:t>The key equation for region filling is</a:t>
            </a:r>
          </a:p>
          <a:p>
            <a:pPr marL="0" indent="0" eaLnBrk="1" hangingPunct="1">
              <a:buFontTx/>
              <a:buNone/>
            </a:pPr>
            <a:endParaRPr lang="en-IE" sz="4400" dirty="0"/>
          </a:p>
          <a:p>
            <a:pPr marL="0" indent="0" eaLnBrk="1" hangingPunct="1">
              <a:buFontTx/>
              <a:buNone/>
            </a:pPr>
            <a:r>
              <a:rPr lang="en-IE" dirty="0"/>
              <a:t>Where X</a:t>
            </a:r>
            <a:r>
              <a:rPr lang="en-IE" baseline="-25000" dirty="0"/>
              <a:t>0</a:t>
            </a:r>
            <a:r>
              <a:rPr lang="en-IE" dirty="0"/>
              <a:t> is simply the starting point inside the boundary, B is a simple structuring element and A</a:t>
            </a:r>
            <a:r>
              <a:rPr lang="en-IE" baseline="30000" dirty="0"/>
              <a:t>c</a:t>
            </a:r>
            <a:r>
              <a:rPr lang="en-IE" dirty="0"/>
              <a:t> is the complement of A</a:t>
            </a:r>
          </a:p>
          <a:p>
            <a:pPr marL="0" indent="0" eaLnBrk="1" hangingPunct="1">
              <a:buFontTx/>
              <a:buNone/>
            </a:pPr>
            <a:r>
              <a:rPr lang="en-IE" dirty="0"/>
              <a:t>This equation is applied repeatedly until </a:t>
            </a:r>
            <a:r>
              <a:rPr lang="en-IE" dirty="0" err="1"/>
              <a:t>X</a:t>
            </a:r>
            <a:r>
              <a:rPr lang="en-IE" baseline="-25000" dirty="0" err="1"/>
              <a:t>k</a:t>
            </a:r>
            <a:r>
              <a:rPr lang="en-IE" dirty="0"/>
              <a:t> is equal to X</a:t>
            </a:r>
            <a:r>
              <a:rPr lang="en-IE" baseline="-25000" dirty="0"/>
              <a:t>k-1</a:t>
            </a:r>
            <a:endParaRPr lang="en-IE" dirty="0"/>
          </a:p>
          <a:p>
            <a:pPr marL="0" indent="0" eaLnBrk="1" hangingPunct="1">
              <a:buFontTx/>
              <a:buNone/>
            </a:pPr>
            <a:r>
              <a:rPr lang="en-IE" dirty="0"/>
              <a:t>Finally the result is </a:t>
            </a:r>
            <a:r>
              <a:rPr lang="en-IE" dirty="0" err="1"/>
              <a:t>unioned</a:t>
            </a:r>
            <a:r>
              <a:rPr lang="en-IE" dirty="0"/>
              <a:t> with the original boundary</a:t>
            </a:r>
            <a:endParaRPr lang="en-US" dirty="0"/>
          </a:p>
        </p:txBody>
      </p:sp>
      <p:graphicFrame>
        <p:nvGraphicFramePr>
          <p:cNvPr id="83970" name="Object 2"/>
          <p:cNvGraphicFramePr>
            <a:graphicFrameLocks noChangeAspect="1"/>
          </p:cNvGraphicFramePr>
          <p:nvPr/>
        </p:nvGraphicFramePr>
        <p:xfrm>
          <a:off x="1801813" y="2003425"/>
          <a:ext cx="6103937" cy="698500"/>
        </p:xfrm>
        <a:graphic>
          <a:graphicData uri="http://schemas.openxmlformats.org/presentationml/2006/ole">
            <mc:AlternateContent xmlns:mc="http://schemas.openxmlformats.org/markup-compatibility/2006">
              <mc:Choice xmlns:v="urn:schemas-microsoft-com:vml" Requires="v">
                <p:oleObj spid="_x0000_s30739" name="Equation" r:id="rId4" imgW="2108160" imgH="241200" progId="Equation.3">
                  <p:embed/>
                </p:oleObj>
              </mc:Choice>
              <mc:Fallback>
                <p:oleObj name="Equation" r:id="rId4" imgW="2108160" imgH="241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1813" y="2003425"/>
                        <a:ext cx="6103937"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IE"/>
              <a:t>Region Filling Step By Step</a:t>
            </a:r>
            <a:endParaRPr lang="en-US"/>
          </a:p>
        </p:txBody>
      </p:sp>
      <p:sp>
        <p:nvSpPr>
          <p:cNvPr id="86019" name="Rectangle 3"/>
          <p:cNvSpPr>
            <a:spLocks noGrp="1" noChangeArrowheads="1"/>
          </p:cNvSpPr>
          <p:nvPr>
            <p:ph type="body" idx="1"/>
          </p:nvPr>
        </p:nvSpPr>
        <p:spPr/>
        <p:txBody>
          <a:bodyPr/>
          <a:lstStyle/>
          <a:p>
            <a:pPr marL="0" indent="0" eaLnBrk="1" hangingPunct="1">
              <a:buFontTx/>
              <a:buNone/>
            </a:pPr>
            <a:endParaRPr lang="en-IE"/>
          </a:p>
          <a:p>
            <a:pPr marL="0" indent="0" eaLnBrk="1" hangingPunct="1">
              <a:buFontTx/>
              <a:buNone/>
            </a:pPr>
            <a:endParaRPr lang="en-IE"/>
          </a:p>
          <a:p>
            <a:pPr marL="0" indent="0" eaLnBrk="1" hangingPunct="1">
              <a:buFontTx/>
              <a:buNone/>
            </a:pPr>
            <a:endParaRPr lang="en-US"/>
          </a:p>
        </p:txBody>
      </p:sp>
      <p:pic>
        <p:nvPicPr>
          <p:cNvPr id="86020" name="Picture 4"/>
          <p:cNvPicPr>
            <a:picLocks noChangeAspect="1" noChangeArrowheads="1"/>
          </p:cNvPicPr>
          <p:nvPr/>
        </p:nvPicPr>
        <p:blipFill>
          <a:blip r:embed="rId3" cstate="print">
            <a:lum bright="-48000" contrast="84000"/>
          </a:blip>
          <a:srcRect l="43533"/>
          <a:stretch>
            <a:fillRect/>
          </a:stretch>
        </p:blipFill>
        <p:spPr bwMode="auto">
          <a:xfrm>
            <a:off x="538163" y="1358900"/>
            <a:ext cx="3900487" cy="5441950"/>
          </a:xfrm>
          <a:prstGeom prst="rect">
            <a:avLst/>
          </a:prstGeom>
          <a:noFill/>
          <a:ln w="9525">
            <a:noFill/>
            <a:miter lim="800000"/>
            <a:headEnd/>
            <a:tailEnd/>
          </a:ln>
        </p:spPr>
      </p:pic>
      <p:grpSp>
        <p:nvGrpSpPr>
          <p:cNvPr id="2" name="Group 5"/>
          <p:cNvGrpSpPr>
            <a:grpSpLocks/>
          </p:cNvGrpSpPr>
          <p:nvPr/>
        </p:nvGrpSpPr>
        <p:grpSpPr bwMode="auto">
          <a:xfrm>
            <a:off x="-3175" y="1631950"/>
            <a:ext cx="260350" cy="5229225"/>
            <a:chOff x="-2" y="1034"/>
            <a:chExt cx="164" cy="3294"/>
          </a:xfrm>
        </p:grpSpPr>
        <p:pic>
          <p:nvPicPr>
            <p:cNvPr id="86026" name="Picture 6"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86027"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pic>
        <p:nvPicPr>
          <p:cNvPr id="86022" name="Picture 9"/>
          <p:cNvPicPr>
            <a:picLocks noChangeAspect="1" noChangeArrowheads="1"/>
          </p:cNvPicPr>
          <p:nvPr/>
        </p:nvPicPr>
        <p:blipFill>
          <a:blip r:embed="rId3" cstate="print">
            <a:lum bright="-48000" contrast="84000"/>
          </a:blip>
          <a:srcRect l="43533" t="33081" r="38908" b="37222"/>
          <a:stretch>
            <a:fillRect/>
          </a:stretch>
        </p:blipFill>
        <p:spPr bwMode="auto">
          <a:xfrm>
            <a:off x="5073650" y="1403350"/>
            <a:ext cx="3854450" cy="5137150"/>
          </a:xfrm>
          <a:prstGeom prst="rect">
            <a:avLst/>
          </a:prstGeom>
          <a:noFill/>
          <a:ln w="9525">
            <a:noFill/>
            <a:miter lim="800000"/>
            <a:headEnd/>
            <a:tailEnd/>
          </a:ln>
        </p:spPr>
      </p:pic>
      <p:sp>
        <p:nvSpPr>
          <p:cNvPr id="86023" name="Line 12"/>
          <p:cNvSpPr>
            <a:spLocks noChangeShapeType="1"/>
          </p:cNvSpPr>
          <p:nvPr/>
        </p:nvSpPr>
        <p:spPr bwMode="auto">
          <a:xfrm>
            <a:off x="4740275" y="1252538"/>
            <a:ext cx="0" cy="5605462"/>
          </a:xfrm>
          <a:prstGeom prst="line">
            <a:avLst/>
          </a:prstGeom>
          <a:noFill/>
          <a:ln w="25400">
            <a:solidFill>
              <a:schemeClr val="tx1"/>
            </a:solidFill>
            <a:round/>
            <a:headEnd/>
            <a:tailEnd/>
          </a:ln>
        </p:spPr>
        <p:txBody>
          <a:bodyPr wrap="none"/>
          <a:lstStyle/>
          <a:p>
            <a:endParaRPr lang="en-US"/>
          </a:p>
        </p:txBody>
      </p:sp>
      <p:pic>
        <p:nvPicPr>
          <p:cNvPr id="239629" name="Picture 13"/>
          <p:cNvPicPr>
            <a:picLocks noChangeAspect="1" noChangeArrowheads="1"/>
          </p:cNvPicPr>
          <p:nvPr/>
        </p:nvPicPr>
        <p:blipFill>
          <a:blip r:embed="rId3" cstate="print">
            <a:lum bright="-48000" contrast="84000"/>
          </a:blip>
          <a:srcRect l="61639" r="21169" b="69910"/>
          <a:stretch>
            <a:fillRect/>
          </a:stretch>
        </p:blipFill>
        <p:spPr bwMode="auto">
          <a:xfrm>
            <a:off x="5183188" y="1400175"/>
            <a:ext cx="3771900" cy="5205413"/>
          </a:xfrm>
          <a:prstGeom prst="rect">
            <a:avLst/>
          </a:prstGeom>
          <a:noFill/>
          <a:ln w="9525">
            <a:noFill/>
            <a:miter lim="800000"/>
            <a:headEnd/>
            <a:tailEnd/>
          </a:ln>
        </p:spPr>
      </p:pic>
      <p:pic>
        <p:nvPicPr>
          <p:cNvPr id="239632" name="Picture 16"/>
          <p:cNvPicPr>
            <a:picLocks noChangeAspect="1" noChangeArrowheads="1"/>
          </p:cNvPicPr>
          <p:nvPr/>
        </p:nvPicPr>
        <p:blipFill>
          <a:blip r:embed="rId3" cstate="print">
            <a:lum bright="-48000" contrast="84000"/>
          </a:blip>
          <a:srcRect l="44717" t="897" r="39455" b="70607"/>
          <a:stretch>
            <a:fillRect/>
          </a:stretch>
        </p:blipFill>
        <p:spPr bwMode="auto">
          <a:xfrm>
            <a:off x="5318125" y="1552575"/>
            <a:ext cx="3497263" cy="49577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6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9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IE"/>
              <a:t>Region Filling Example</a:t>
            </a:r>
            <a:endParaRPr lang="en-US"/>
          </a:p>
        </p:txBody>
      </p:sp>
      <p:pic>
        <p:nvPicPr>
          <p:cNvPr id="88067" name="Picture 4"/>
          <p:cNvPicPr>
            <a:picLocks noChangeAspect="1" noChangeArrowheads="1"/>
          </p:cNvPicPr>
          <p:nvPr/>
        </p:nvPicPr>
        <p:blipFill>
          <a:blip r:embed="rId3" cstate="print"/>
          <a:srcRect b="33313"/>
          <a:stretch>
            <a:fillRect/>
          </a:stretch>
        </p:blipFill>
        <p:spPr bwMode="auto">
          <a:xfrm>
            <a:off x="384175" y="1927225"/>
            <a:ext cx="8489950" cy="2840038"/>
          </a:xfrm>
          <a:prstGeom prst="rect">
            <a:avLst/>
          </a:prstGeom>
          <a:noFill/>
          <a:ln w="9525">
            <a:noFill/>
            <a:miter lim="800000"/>
            <a:headEnd/>
            <a:tailEnd/>
          </a:ln>
        </p:spPr>
      </p:pic>
      <p:grpSp>
        <p:nvGrpSpPr>
          <p:cNvPr id="2" name="Group 5"/>
          <p:cNvGrpSpPr>
            <a:grpSpLocks/>
          </p:cNvGrpSpPr>
          <p:nvPr/>
        </p:nvGrpSpPr>
        <p:grpSpPr bwMode="auto">
          <a:xfrm>
            <a:off x="-3175" y="1631950"/>
            <a:ext cx="260350" cy="5229225"/>
            <a:chOff x="-2" y="1034"/>
            <a:chExt cx="164" cy="3294"/>
          </a:xfrm>
        </p:grpSpPr>
        <p:pic>
          <p:nvPicPr>
            <p:cNvPr id="88072" name="Picture 6" descr="book"/>
            <p:cNvPicPr>
              <a:picLocks noChangeAspect="1" noChangeArrowheads="1"/>
            </p:cNvPicPr>
            <p:nvPr/>
          </p:nvPicPr>
          <p:blipFill>
            <a:blip r:embed="rId4" cstate="print"/>
            <a:srcRect/>
            <a:stretch>
              <a:fillRect/>
            </a:stretch>
          </p:blipFill>
          <p:spPr bwMode="auto">
            <a:xfrm rot="-5400000">
              <a:off x="17" y="4184"/>
              <a:ext cx="125" cy="164"/>
            </a:xfrm>
            <a:prstGeom prst="rect">
              <a:avLst/>
            </a:prstGeom>
            <a:noFill/>
            <a:ln w="9525">
              <a:noFill/>
              <a:miter lim="800000"/>
              <a:headEnd/>
              <a:tailEnd/>
            </a:ln>
          </p:spPr>
        </p:pic>
        <p:sp>
          <p:nvSpPr>
            <p:cNvPr id="88073"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a:solidFill>
                    <a:schemeClr val="bg1"/>
                  </a:solidFill>
                </a:rPr>
                <a:t>Images taken from Gonzalez &amp; Woods, Digital Image Processing (2002)</a:t>
              </a:r>
              <a:endParaRPr lang="en-US" sz="1200">
                <a:solidFill>
                  <a:schemeClr val="bg1"/>
                </a:solidFill>
              </a:endParaRPr>
            </a:p>
          </p:txBody>
        </p:sp>
      </p:grpSp>
      <p:sp>
        <p:nvSpPr>
          <p:cNvPr id="88069" name="Text Box 8"/>
          <p:cNvSpPr txBox="1">
            <a:spLocks noChangeArrowheads="1"/>
          </p:cNvSpPr>
          <p:nvPr/>
        </p:nvSpPr>
        <p:spPr bwMode="auto">
          <a:xfrm>
            <a:off x="569913" y="4640263"/>
            <a:ext cx="2501900" cy="519112"/>
          </a:xfrm>
          <a:prstGeom prst="rect">
            <a:avLst/>
          </a:prstGeom>
          <a:noFill/>
          <a:ln w="12700">
            <a:noFill/>
            <a:miter lim="800000"/>
            <a:headEnd/>
            <a:tailEnd/>
          </a:ln>
        </p:spPr>
        <p:txBody>
          <a:bodyPr wrap="none">
            <a:spAutoFit/>
          </a:bodyPr>
          <a:lstStyle/>
          <a:p>
            <a:r>
              <a:rPr lang="en-IE" sz="2800"/>
              <a:t>Original Image</a:t>
            </a:r>
            <a:endParaRPr lang="en-US" sz="2800"/>
          </a:p>
        </p:txBody>
      </p:sp>
      <p:sp>
        <p:nvSpPr>
          <p:cNvPr id="88070" name="Text Box 9"/>
          <p:cNvSpPr txBox="1">
            <a:spLocks noChangeArrowheads="1"/>
          </p:cNvSpPr>
          <p:nvPr/>
        </p:nvSpPr>
        <p:spPr bwMode="auto">
          <a:xfrm>
            <a:off x="3330575" y="4640263"/>
            <a:ext cx="2655888" cy="946150"/>
          </a:xfrm>
          <a:prstGeom prst="rect">
            <a:avLst/>
          </a:prstGeom>
          <a:noFill/>
          <a:ln w="12700">
            <a:noFill/>
            <a:miter lim="800000"/>
            <a:headEnd/>
            <a:tailEnd/>
          </a:ln>
        </p:spPr>
        <p:txBody>
          <a:bodyPr>
            <a:spAutoFit/>
          </a:bodyPr>
          <a:lstStyle/>
          <a:p>
            <a:pPr algn="ctr"/>
            <a:r>
              <a:rPr lang="en-IE" sz="2800"/>
              <a:t>One Region Filled</a:t>
            </a:r>
            <a:endParaRPr lang="en-US" sz="2800"/>
          </a:p>
        </p:txBody>
      </p:sp>
      <p:sp>
        <p:nvSpPr>
          <p:cNvPr id="88071" name="Text Box 10"/>
          <p:cNvSpPr txBox="1">
            <a:spLocks noChangeArrowheads="1"/>
          </p:cNvSpPr>
          <p:nvPr/>
        </p:nvSpPr>
        <p:spPr bwMode="auto">
          <a:xfrm>
            <a:off x="6119813" y="4640263"/>
            <a:ext cx="2655887" cy="946150"/>
          </a:xfrm>
          <a:prstGeom prst="rect">
            <a:avLst/>
          </a:prstGeom>
          <a:noFill/>
          <a:ln w="12700">
            <a:noFill/>
            <a:miter lim="800000"/>
            <a:headEnd/>
            <a:tailEnd/>
          </a:ln>
        </p:spPr>
        <p:txBody>
          <a:bodyPr>
            <a:spAutoFit/>
          </a:bodyPr>
          <a:lstStyle/>
          <a:p>
            <a:pPr algn="ctr"/>
            <a:r>
              <a:rPr lang="en-IE" sz="2800"/>
              <a:t>All Regions Filled</a:t>
            </a:r>
            <a:endParaRPr lang="en-US" sz="28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IE"/>
              <a:t>Summary</a:t>
            </a:r>
            <a:endParaRPr lang="en-US"/>
          </a:p>
        </p:txBody>
      </p:sp>
      <p:sp>
        <p:nvSpPr>
          <p:cNvPr id="90115" name="Rectangle 3"/>
          <p:cNvSpPr>
            <a:spLocks noGrp="1" noChangeArrowheads="1"/>
          </p:cNvSpPr>
          <p:nvPr>
            <p:ph type="body" idx="1"/>
          </p:nvPr>
        </p:nvSpPr>
        <p:spPr>
          <a:xfrm>
            <a:off x="457200" y="1333500"/>
            <a:ext cx="8686800" cy="5524500"/>
          </a:xfrm>
        </p:spPr>
        <p:txBody>
          <a:bodyPr/>
          <a:lstStyle/>
          <a:p>
            <a:pPr marL="0" indent="0" eaLnBrk="1" hangingPunct="1">
              <a:buFontTx/>
              <a:buNone/>
            </a:pPr>
            <a:r>
              <a:rPr lang="en-IE"/>
              <a:t>The purpose of morphological processing is primarily to remove imperfections added during segmentation</a:t>
            </a:r>
          </a:p>
          <a:p>
            <a:pPr marL="0" indent="0" eaLnBrk="1" hangingPunct="1">
              <a:buFontTx/>
              <a:buNone/>
            </a:pPr>
            <a:r>
              <a:rPr lang="en-IE"/>
              <a:t>The basic operations are </a:t>
            </a:r>
            <a:r>
              <a:rPr lang="en-IE" i="1"/>
              <a:t>erosion</a:t>
            </a:r>
            <a:r>
              <a:rPr lang="en-IE"/>
              <a:t> and </a:t>
            </a:r>
            <a:r>
              <a:rPr lang="en-IE" i="1"/>
              <a:t>dilation</a:t>
            </a:r>
          </a:p>
          <a:p>
            <a:pPr marL="0" indent="0" eaLnBrk="1" hangingPunct="1">
              <a:buFontTx/>
              <a:buNone/>
            </a:pPr>
            <a:r>
              <a:rPr lang="en-IE"/>
              <a:t>Using the basic operations we can perform </a:t>
            </a:r>
            <a:r>
              <a:rPr lang="en-IE" i="1"/>
              <a:t>opening</a:t>
            </a:r>
            <a:r>
              <a:rPr lang="en-IE"/>
              <a:t> and </a:t>
            </a:r>
            <a:r>
              <a:rPr lang="en-IE" i="1"/>
              <a:t>closing</a:t>
            </a:r>
          </a:p>
          <a:p>
            <a:pPr marL="0" indent="0" eaLnBrk="1" hangingPunct="1">
              <a:buFontTx/>
              <a:buNone/>
            </a:pPr>
            <a:r>
              <a:rPr lang="en-IE"/>
              <a:t>More advanced morphological operation can then be implemented using combinations of all of these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dirty="0"/>
              <a:t>Exercise - </a:t>
            </a:r>
            <a:r>
              <a:rPr lang="en-IE" dirty="0"/>
              <a:t>Erosion</a:t>
            </a:r>
            <a:endParaRPr lang="en-US" dirty="0"/>
          </a:p>
        </p:txBody>
      </p:sp>
      <p:sp>
        <p:nvSpPr>
          <p:cNvPr id="96260" name="Text Box 78"/>
          <p:cNvSpPr txBox="1">
            <a:spLocks noChangeArrowheads="1"/>
          </p:cNvSpPr>
          <p:nvPr/>
        </p:nvSpPr>
        <p:spPr bwMode="auto">
          <a:xfrm>
            <a:off x="3519488" y="5967413"/>
            <a:ext cx="3311525" cy="519112"/>
          </a:xfrm>
          <a:prstGeom prst="rect">
            <a:avLst/>
          </a:prstGeom>
          <a:noFill/>
          <a:ln w="12700">
            <a:noFill/>
            <a:miter lim="800000"/>
            <a:headEnd/>
            <a:tailEnd/>
          </a:ln>
        </p:spPr>
        <p:txBody>
          <a:bodyPr wrap="none">
            <a:spAutoFit/>
          </a:bodyPr>
          <a:lstStyle/>
          <a:p>
            <a:r>
              <a:rPr lang="en-IE" sz="2800"/>
              <a:t>Structuring Element</a:t>
            </a:r>
            <a:endParaRPr lang="en-US" sz="2800"/>
          </a:p>
        </p:txBody>
      </p:sp>
      <p:grpSp>
        <p:nvGrpSpPr>
          <p:cNvPr id="3" name="Group 79"/>
          <p:cNvGrpSpPr>
            <a:grpSpLocks/>
          </p:cNvGrpSpPr>
          <p:nvPr/>
        </p:nvGrpSpPr>
        <p:grpSpPr bwMode="auto">
          <a:xfrm>
            <a:off x="2454275" y="5703888"/>
            <a:ext cx="1081088" cy="1068387"/>
            <a:chOff x="1339" y="3268"/>
            <a:chExt cx="932" cy="921"/>
          </a:xfrm>
        </p:grpSpPr>
        <p:sp>
          <p:nvSpPr>
            <p:cNvPr id="96327" name="Rectangle 80"/>
            <p:cNvSpPr>
              <a:spLocks noChangeArrowheads="1"/>
            </p:cNvSpPr>
            <p:nvPr/>
          </p:nvSpPr>
          <p:spPr bwMode="auto">
            <a:xfrm>
              <a:off x="1652"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6328" name="Rectangle 81"/>
            <p:cNvSpPr>
              <a:spLocks noChangeArrowheads="1"/>
            </p:cNvSpPr>
            <p:nvPr/>
          </p:nvSpPr>
          <p:spPr bwMode="auto">
            <a:xfrm>
              <a:off x="1961"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6329" name="Rectangle 82"/>
            <p:cNvSpPr>
              <a:spLocks noChangeArrowheads="1"/>
            </p:cNvSpPr>
            <p:nvPr/>
          </p:nvSpPr>
          <p:spPr bwMode="auto">
            <a:xfrm>
              <a:off x="1652"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6330" name="Rectangle 83"/>
            <p:cNvSpPr>
              <a:spLocks noChangeArrowheads="1"/>
            </p:cNvSpPr>
            <p:nvPr/>
          </p:nvSpPr>
          <p:spPr bwMode="auto">
            <a:xfrm>
              <a:off x="1961" y="3879"/>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96331" name="Rectangle 84"/>
            <p:cNvSpPr>
              <a:spLocks noChangeArrowheads="1"/>
            </p:cNvSpPr>
            <p:nvPr/>
          </p:nvSpPr>
          <p:spPr bwMode="auto">
            <a:xfrm>
              <a:off x="1339"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6332" name="Rectangle 85"/>
            <p:cNvSpPr>
              <a:spLocks noChangeArrowheads="1"/>
            </p:cNvSpPr>
            <p:nvPr/>
          </p:nvSpPr>
          <p:spPr bwMode="auto">
            <a:xfrm>
              <a:off x="1339" y="3874"/>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96333" name="Rectangle 86"/>
            <p:cNvSpPr>
              <a:spLocks noChangeArrowheads="1"/>
            </p:cNvSpPr>
            <p:nvPr/>
          </p:nvSpPr>
          <p:spPr bwMode="auto">
            <a:xfrm>
              <a:off x="1652"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6334" name="Rectangle 87"/>
            <p:cNvSpPr>
              <a:spLocks noChangeArrowheads="1"/>
            </p:cNvSpPr>
            <p:nvPr/>
          </p:nvSpPr>
          <p:spPr bwMode="auto">
            <a:xfrm>
              <a:off x="1961"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96335" name="Rectangle 88"/>
            <p:cNvSpPr>
              <a:spLocks noChangeArrowheads="1"/>
            </p:cNvSpPr>
            <p:nvPr/>
          </p:nvSpPr>
          <p:spPr bwMode="auto">
            <a:xfrm>
              <a:off x="1339"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grpSp>
      <p:grpSp>
        <p:nvGrpSpPr>
          <p:cNvPr id="4" name="Group 399"/>
          <p:cNvGrpSpPr>
            <a:grpSpLocks/>
          </p:cNvGrpSpPr>
          <p:nvPr/>
        </p:nvGrpSpPr>
        <p:grpSpPr bwMode="auto">
          <a:xfrm>
            <a:off x="4802188" y="1577975"/>
            <a:ext cx="3927475" cy="3900488"/>
            <a:chOff x="3178" y="1075"/>
            <a:chExt cx="2474" cy="2457"/>
          </a:xfrm>
        </p:grpSpPr>
        <p:sp>
          <p:nvSpPr>
            <p:cNvPr id="96263" name="Rectangle 400"/>
            <p:cNvSpPr>
              <a:spLocks noChangeArrowheads="1"/>
            </p:cNvSpPr>
            <p:nvPr/>
          </p:nvSpPr>
          <p:spPr bwMode="auto">
            <a:xfrm>
              <a:off x="3178"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64" name="Rectangle 401"/>
            <p:cNvSpPr>
              <a:spLocks noChangeArrowheads="1"/>
            </p:cNvSpPr>
            <p:nvPr/>
          </p:nvSpPr>
          <p:spPr bwMode="auto">
            <a:xfrm>
              <a:off x="3488"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65" name="Rectangle 402"/>
            <p:cNvSpPr>
              <a:spLocks noChangeArrowheads="1"/>
            </p:cNvSpPr>
            <p:nvPr/>
          </p:nvSpPr>
          <p:spPr bwMode="auto">
            <a:xfrm>
              <a:off x="3797"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66" name="Rectangle 403"/>
            <p:cNvSpPr>
              <a:spLocks noChangeArrowheads="1"/>
            </p:cNvSpPr>
            <p:nvPr/>
          </p:nvSpPr>
          <p:spPr bwMode="auto">
            <a:xfrm>
              <a:off x="4106"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67" name="Rectangle 404"/>
            <p:cNvSpPr>
              <a:spLocks noChangeArrowheads="1"/>
            </p:cNvSpPr>
            <p:nvPr/>
          </p:nvSpPr>
          <p:spPr bwMode="auto">
            <a:xfrm>
              <a:off x="4415"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68" name="Rectangle 405"/>
            <p:cNvSpPr>
              <a:spLocks noChangeArrowheads="1"/>
            </p:cNvSpPr>
            <p:nvPr/>
          </p:nvSpPr>
          <p:spPr bwMode="auto">
            <a:xfrm>
              <a:off x="4724"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69" name="Rectangle 406"/>
            <p:cNvSpPr>
              <a:spLocks noChangeArrowheads="1"/>
            </p:cNvSpPr>
            <p:nvPr/>
          </p:nvSpPr>
          <p:spPr bwMode="auto">
            <a:xfrm>
              <a:off x="5033"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70" name="Rectangle 407"/>
            <p:cNvSpPr>
              <a:spLocks noChangeArrowheads="1"/>
            </p:cNvSpPr>
            <p:nvPr/>
          </p:nvSpPr>
          <p:spPr bwMode="auto">
            <a:xfrm>
              <a:off x="5342"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71" name="Rectangle 408"/>
            <p:cNvSpPr>
              <a:spLocks noChangeArrowheads="1"/>
            </p:cNvSpPr>
            <p:nvPr/>
          </p:nvSpPr>
          <p:spPr bwMode="auto">
            <a:xfrm>
              <a:off x="3178"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72" name="Rectangle 409"/>
            <p:cNvSpPr>
              <a:spLocks noChangeArrowheads="1"/>
            </p:cNvSpPr>
            <p:nvPr/>
          </p:nvSpPr>
          <p:spPr bwMode="auto">
            <a:xfrm>
              <a:off x="3488"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73" name="Rectangle 410"/>
            <p:cNvSpPr>
              <a:spLocks noChangeArrowheads="1"/>
            </p:cNvSpPr>
            <p:nvPr/>
          </p:nvSpPr>
          <p:spPr bwMode="auto">
            <a:xfrm>
              <a:off x="3797"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74" name="Rectangle 411"/>
            <p:cNvSpPr>
              <a:spLocks noChangeArrowheads="1"/>
            </p:cNvSpPr>
            <p:nvPr/>
          </p:nvSpPr>
          <p:spPr bwMode="auto">
            <a:xfrm>
              <a:off x="4106"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75" name="Rectangle 412"/>
            <p:cNvSpPr>
              <a:spLocks noChangeArrowheads="1"/>
            </p:cNvSpPr>
            <p:nvPr/>
          </p:nvSpPr>
          <p:spPr bwMode="auto">
            <a:xfrm>
              <a:off x="4415"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76" name="Rectangle 413"/>
            <p:cNvSpPr>
              <a:spLocks noChangeArrowheads="1"/>
            </p:cNvSpPr>
            <p:nvPr/>
          </p:nvSpPr>
          <p:spPr bwMode="auto">
            <a:xfrm>
              <a:off x="4724"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77" name="Rectangle 414"/>
            <p:cNvSpPr>
              <a:spLocks noChangeArrowheads="1"/>
            </p:cNvSpPr>
            <p:nvPr/>
          </p:nvSpPr>
          <p:spPr bwMode="auto">
            <a:xfrm>
              <a:off x="5033"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78" name="Rectangle 415"/>
            <p:cNvSpPr>
              <a:spLocks noChangeArrowheads="1"/>
            </p:cNvSpPr>
            <p:nvPr/>
          </p:nvSpPr>
          <p:spPr bwMode="auto">
            <a:xfrm>
              <a:off x="5342"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79" name="Rectangle 416"/>
            <p:cNvSpPr>
              <a:spLocks noChangeArrowheads="1"/>
            </p:cNvSpPr>
            <p:nvPr/>
          </p:nvSpPr>
          <p:spPr bwMode="auto">
            <a:xfrm>
              <a:off x="3178"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80" name="Rectangle 417"/>
            <p:cNvSpPr>
              <a:spLocks noChangeArrowheads="1"/>
            </p:cNvSpPr>
            <p:nvPr/>
          </p:nvSpPr>
          <p:spPr bwMode="auto">
            <a:xfrm>
              <a:off x="3488"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81" name="Rectangle 418"/>
            <p:cNvSpPr>
              <a:spLocks noChangeArrowheads="1"/>
            </p:cNvSpPr>
            <p:nvPr/>
          </p:nvSpPr>
          <p:spPr bwMode="auto">
            <a:xfrm>
              <a:off x="3797"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82" name="Rectangle 419"/>
            <p:cNvSpPr>
              <a:spLocks noChangeArrowheads="1"/>
            </p:cNvSpPr>
            <p:nvPr/>
          </p:nvSpPr>
          <p:spPr bwMode="auto">
            <a:xfrm>
              <a:off x="4106"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83" name="Rectangle 420"/>
            <p:cNvSpPr>
              <a:spLocks noChangeArrowheads="1"/>
            </p:cNvSpPr>
            <p:nvPr/>
          </p:nvSpPr>
          <p:spPr bwMode="auto">
            <a:xfrm>
              <a:off x="4415"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84" name="Rectangle 421"/>
            <p:cNvSpPr>
              <a:spLocks noChangeArrowheads="1"/>
            </p:cNvSpPr>
            <p:nvPr/>
          </p:nvSpPr>
          <p:spPr bwMode="auto">
            <a:xfrm>
              <a:off x="4724"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85" name="Rectangle 422"/>
            <p:cNvSpPr>
              <a:spLocks noChangeArrowheads="1"/>
            </p:cNvSpPr>
            <p:nvPr/>
          </p:nvSpPr>
          <p:spPr bwMode="auto">
            <a:xfrm>
              <a:off x="5033"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86" name="Rectangle 423"/>
            <p:cNvSpPr>
              <a:spLocks noChangeArrowheads="1"/>
            </p:cNvSpPr>
            <p:nvPr/>
          </p:nvSpPr>
          <p:spPr bwMode="auto">
            <a:xfrm>
              <a:off x="5342"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87" name="Rectangle 424"/>
            <p:cNvSpPr>
              <a:spLocks noChangeArrowheads="1"/>
            </p:cNvSpPr>
            <p:nvPr/>
          </p:nvSpPr>
          <p:spPr bwMode="auto">
            <a:xfrm>
              <a:off x="3178"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88" name="Rectangle 425"/>
            <p:cNvSpPr>
              <a:spLocks noChangeArrowheads="1"/>
            </p:cNvSpPr>
            <p:nvPr/>
          </p:nvSpPr>
          <p:spPr bwMode="auto">
            <a:xfrm>
              <a:off x="3488"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89" name="Rectangle 426"/>
            <p:cNvSpPr>
              <a:spLocks noChangeArrowheads="1"/>
            </p:cNvSpPr>
            <p:nvPr/>
          </p:nvSpPr>
          <p:spPr bwMode="auto">
            <a:xfrm>
              <a:off x="3797"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90" name="Rectangle 427"/>
            <p:cNvSpPr>
              <a:spLocks noChangeArrowheads="1"/>
            </p:cNvSpPr>
            <p:nvPr/>
          </p:nvSpPr>
          <p:spPr bwMode="auto">
            <a:xfrm>
              <a:off x="4106"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91" name="Rectangle 428"/>
            <p:cNvSpPr>
              <a:spLocks noChangeArrowheads="1"/>
            </p:cNvSpPr>
            <p:nvPr/>
          </p:nvSpPr>
          <p:spPr bwMode="auto">
            <a:xfrm>
              <a:off x="4415"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92" name="Rectangle 429"/>
            <p:cNvSpPr>
              <a:spLocks noChangeArrowheads="1"/>
            </p:cNvSpPr>
            <p:nvPr/>
          </p:nvSpPr>
          <p:spPr bwMode="auto">
            <a:xfrm>
              <a:off x="4724"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93" name="Rectangle 430"/>
            <p:cNvSpPr>
              <a:spLocks noChangeArrowheads="1"/>
            </p:cNvSpPr>
            <p:nvPr/>
          </p:nvSpPr>
          <p:spPr bwMode="auto">
            <a:xfrm>
              <a:off x="5033"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94" name="Rectangle 431"/>
            <p:cNvSpPr>
              <a:spLocks noChangeArrowheads="1"/>
            </p:cNvSpPr>
            <p:nvPr/>
          </p:nvSpPr>
          <p:spPr bwMode="auto">
            <a:xfrm>
              <a:off x="5342"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95" name="Rectangle 432"/>
            <p:cNvSpPr>
              <a:spLocks noChangeArrowheads="1"/>
            </p:cNvSpPr>
            <p:nvPr/>
          </p:nvSpPr>
          <p:spPr bwMode="auto">
            <a:xfrm>
              <a:off x="3178"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96" name="Rectangle 433"/>
            <p:cNvSpPr>
              <a:spLocks noChangeArrowheads="1"/>
            </p:cNvSpPr>
            <p:nvPr/>
          </p:nvSpPr>
          <p:spPr bwMode="auto">
            <a:xfrm>
              <a:off x="3488"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97" name="Rectangle 434"/>
            <p:cNvSpPr>
              <a:spLocks noChangeArrowheads="1"/>
            </p:cNvSpPr>
            <p:nvPr/>
          </p:nvSpPr>
          <p:spPr bwMode="auto">
            <a:xfrm>
              <a:off x="3797"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98" name="Rectangle 435"/>
            <p:cNvSpPr>
              <a:spLocks noChangeArrowheads="1"/>
            </p:cNvSpPr>
            <p:nvPr/>
          </p:nvSpPr>
          <p:spPr bwMode="auto">
            <a:xfrm>
              <a:off x="4106"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299" name="Rectangle 436"/>
            <p:cNvSpPr>
              <a:spLocks noChangeArrowheads="1"/>
            </p:cNvSpPr>
            <p:nvPr/>
          </p:nvSpPr>
          <p:spPr bwMode="auto">
            <a:xfrm>
              <a:off x="4415"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00" name="Rectangle 437"/>
            <p:cNvSpPr>
              <a:spLocks noChangeArrowheads="1"/>
            </p:cNvSpPr>
            <p:nvPr/>
          </p:nvSpPr>
          <p:spPr bwMode="auto">
            <a:xfrm>
              <a:off x="4724"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01" name="Rectangle 438"/>
            <p:cNvSpPr>
              <a:spLocks noChangeArrowheads="1"/>
            </p:cNvSpPr>
            <p:nvPr/>
          </p:nvSpPr>
          <p:spPr bwMode="auto">
            <a:xfrm>
              <a:off x="5033"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02" name="Rectangle 439"/>
            <p:cNvSpPr>
              <a:spLocks noChangeArrowheads="1"/>
            </p:cNvSpPr>
            <p:nvPr/>
          </p:nvSpPr>
          <p:spPr bwMode="auto">
            <a:xfrm>
              <a:off x="5342"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03" name="Rectangle 440"/>
            <p:cNvSpPr>
              <a:spLocks noChangeArrowheads="1"/>
            </p:cNvSpPr>
            <p:nvPr/>
          </p:nvSpPr>
          <p:spPr bwMode="auto">
            <a:xfrm>
              <a:off x="3178"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04" name="Rectangle 441"/>
            <p:cNvSpPr>
              <a:spLocks noChangeArrowheads="1"/>
            </p:cNvSpPr>
            <p:nvPr/>
          </p:nvSpPr>
          <p:spPr bwMode="auto">
            <a:xfrm>
              <a:off x="3488"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05" name="Rectangle 442"/>
            <p:cNvSpPr>
              <a:spLocks noChangeArrowheads="1"/>
            </p:cNvSpPr>
            <p:nvPr/>
          </p:nvSpPr>
          <p:spPr bwMode="auto">
            <a:xfrm>
              <a:off x="3797"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06" name="Rectangle 443"/>
            <p:cNvSpPr>
              <a:spLocks noChangeArrowheads="1"/>
            </p:cNvSpPr>
            <p:nvPr/>
          </p:nvSpPr>
          <p:spPr bwMode="auto">
            <a:xfrm>
              <a:off x="4106"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07" name="Rectangle 444"/>
            <p:cNvSpPr>
              <a:spLocks noChangeArrowheads="1"/>
            </p:cNvSpPr>
            <p:nvPr/>
          </p:nvSpPr>
          <p:spPr bwMode="auto">
            <a:xfrm>
              <a:off x="4415"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08" name="Rectangle 445"/>
            <p:cNvSpPr>
              <a:spLocks noChangeArrowheads="1"/>
            </p:cNvSpPr>
            <p:nvPr/>
          </p:nvSpPr>
          <p:spPr bwMode="auto">
            <a:xfrm>
              <a:off x="4724"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09" name="Rectangle 446"/>
            <p:cNvSpPr>
              <a:spLocks noChangeArrowheads="1"/>
            </p:cNvSpPr>
            <p:nvPr/>
          </p:nvSpPr>
          <p:spPr bwMode="auto">
            <a:xfrm>
              <a:off x="5033"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10" name="Rectangle 447"/>
            <p:cNvSpPr>
              <a:spLocks noChangeArrowheads="1"/>
            </p:cNvSpPr>
            <p:nvPr/>
          </p:nvSpPr>
          <p:spPr bwMode="auto">
            <a:xfrm>
              <a:off x="5342"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11" name="Rectangle 448"/>
            <p:cNvSpPr>
              <a:spLocks noChangeArrowheads="1"/>
            </p:cNvSpPr>
            <p:nvPr/>
          </p:nvSpPr>
          <p:spPr bwMode="auto">
            <a:xfrm>
              <a:off x="3178"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12" name="Rectangle 449"/>
            <p:cNvSpPr>
              <a:spLocks noChangeArrowheads="1"/>
            </p:cNvSpPr>
            <p:nvPr/>
          </p:nvSpPr>
          <p:spPr bwMode="auto">
            <a:xfrm>
              <a:off x="3488"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13" name="Rectangle 450"/>
            <p:cNvSpPr>
              <a:spLocks noChangeArrowheads="1"/>
            </p:cNvSpPr>
            <p:nvPr/>
          </p:nvSpPr>
          <p:spPr bwMode="auto">
            <a:xfrm>
              <a:off x="3797"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14" name="Rectangle 451"/>
            <p:cNvSpPr>
              <a:spLocks noChangeArrowheads="1"/>
            </p:cNvSpPr>
            <p:nvPr/>
          </p:nvSpPr>
          <p:spPr bwMode="auto">
            <a:xfrm>
              <a:off x="4106"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15" name="Rectangle 452"/>
            <p:cNvSpPr>
              <a:spLocks noChangeArrowheads="1"/>
            </p:cNvSpPr>
            <p:nvPr/>
          </p:nvSpPr>
          <p:spPr bwMode="auto">
            <a:xfrm>
              <a:off x="4415"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16" name="Rectangle 453"/>
            <p:cNvSpPr>
              <a:spLocks noChangeArrowheads="1"/>
            </p:cNvSpPr>
            <p:nvPr/>
          </p:nvSpPr>
          <p:spPr bwMode="auto">
            <a:xfrm>
              <a:off x="4724"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17" name="Rectangle 454"/>
            <p:cNvSpPr>
              <a:spLocks noChangeArrowheads="1"/>
            </p:cNvSpPr>
            <p:nvPr/>
          </p:nvSpPr>
          <p:spPr bwMode="auto">
            <a:xfrm>
              <a:off x="5033"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18" name="Rectangle 455"/>
            <p:cNvSpPr>
              <a:spLocks noChangeArrowheads="1"/>
            </p:cNvSpPr>
            <p:nvPr/>
          </p:nvSpPr>
          <p:spPr bwMode="auto">
            <a:xfrm>
              <a:off x="5342"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19" name="Rectangle 456"/>
            <p:cNvSpPr>
              <a:spLocks noChangeArrowheads="1"/>
            </p:cNvSpPr>
            <p:nvPr/>
          </p:nvSpPr>
          <p:spPr bwMode="auto">
            <a:xfrm>
              <a:off x="3178"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20" name="Rectangle 457"/>
            <p:cNvSpPr>
              <a:spLocks noChangeArrowheads="1"/>
            </p:cNvSpPr>
            <p:nvPr/>
          </p:nvSpPr>
          <p:spPr bwMode="auto">
            <a:xfrm>
              <a:off x="3488"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21" name="Rectangle 458"/>
            <p:cNvSpPr>
              <a:spLocks noChangeArrowheads="1"/>
            </p:cNvSpPr>
            <p:nvPr/>
          </p:nvSpPr>
          <p:spPr bwMode="auto">
            <a:xfrm>
              <a:off x="3797"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22" name="Rectangle 459"/>
            <p:cNvSpPr>
              <a:spLocks noChangeArrowheads="1"/>
            </p:cNvSpPr>
            <p:nvPr/>
          </p:nvSpPr>
          <p:spPr bwMode="auto">
            <a:xfrm>
              <a:off x="4106"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23" name="Rectangle 460"/>
            <p:cNvSpPr>
              <a:spLocks noChangeArrowheads="1"/>
            </p:cNvSpPr>
            <p:nvPr/>
          </p:nvSpPr>
          <p:spPr bwMode="auto">
            <a:xfrm>
              <a:off x="4415"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24" name="Rectangle 461"/>
            <p:cNvSpPr>
              <a:spLocks noChangeArrowheads="1"/>
            </p:cNvSpPr>
            <p:nvPr/>
          </p:nvSpPr>
          <p:spPr bwMode="auto">
            <a:xfrm>
              <a:off x="4724"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25" name="Rectangle 462"/>
            <p:cNvSpPr>
              <a:spLocks noChangeArrowheads="1"/>
            </p:cNvSpPr>
            <p:nvPr/>
          </p:nvSpPr>
          <p:spPr bwMode="auto">
            <a:xfrm>
              <a:off x="5033"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6326" name="Rectangle 463"/>
            <p:cNvSpPr>
              <a:spLocks noChangeArrowheads="1"/>
            </p:cNvSpPr>
            <p:nvPr/>
          </p:nvSpPr>
          <p:spPr bwMode="auto">
            <a:xfrm>
              <a:off x="5342"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grpSp>
      <p:grpSp>
        <p:nvGrpSpPr>
          <p:cNvPr id="146" name="Group 3"/>
          <p:cNvGrpSpPr>
            <a:grpSpLocks/>
          </p:cNvGrpSpPr>
          <p:nvPr/>
        </p:nvGrpSpPr>
        <p:grpSpPr bwMode="auto">
          <a:xfrm>
            <a:off x="390525" y="1571612"/>
            <a:ext cx="3927475" cy="3900487"/>
            <a:chOff x="202" y="944"/>
            <a:chExt cx="2474" cy="2457"/>
          </a:xfrm>
        </p:grpSpPr>
        <p:sp>
          <p:nvSpPr>
            <p:cNvPr id="147" name="Rectangle 4"/>
            <p:cNvSpPr>
              <a:spLocks noChangeArrowheads="1"/>
            </p:cNvSpPr>
            <p:nvPr/>
          </p:nvSpPr>
          <p:spPr bwMode="auto">
            <a:xfrm>
              <a:off x="202"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48" name="Rectangle 5"/>
            <p:cNvSpPr>
              <a:spLocks noChangeArrowheads="1"/>
            </p:cNvSpPr>
            <p:nvPr/>
          </p:nvSpPr>
          <p:spPr bwMode="auto">
            <a:xfrm>
              <a:off x="512"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49" name="Rectangle 6"/>
            <p:cNvSpPr>
              <a:spLocks noChangeArrowheads="1"/>
            </p:cNvSpPr>
            <p:nvPr/>
          </p:nvSpPr>
          <p:spPr bwMode="auto">
            <a:xfrm>
              <a:off x="821"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50" name="Rectangle 7"/>
            <p:cNvSpPr>
              <a:spLocks noChangeArrowheads="1"/>
            </p:cNvSpPr>
            <p:nvPr/>
          </p:nvSpPr>
          <p:spPr bwMode="auto">
            <a:xfrm>
              <a:off x="1130"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51" name="Rectangle 8"/>
            <p:cNvSpPr>
              <a:spLocks noChangeArrowheads="1"/>
            </p:cNvSpPr>
            <p:nvPr/>
          </p:nvSpPr>
          <p:spPr bwMode="auto">
            <a:xfrm>
              <a:off x="1439"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52" name="Rectangle 9"/>
            <p:cNvSpPr>
              <a:spLocks noChangeArrowheads="1"/>
            </p:cNvSpPr>
            <p:nvPr/>
          </p:nvSpPr>
          <p:spPr bwMode="auto">
            <a:xfrm>
              <a:off x="1748"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53" name="Rectangle 10"/>
            <p:cNvSpPr>
              <a:spLocks noChangeArrowheads="1"/>
            </p:cNvSpPr>
            <p:nvPr/>
          </p:nvSpPr>
          <p:spPr bwMode="auto">
            <a:xfrm>
              <a:off x="2057"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54" name="Rectangle 11"/>
            <p:cNvSpPr>
              <a:spLocks noChangeArrowheads="1"/>
            </p:cNvSpPr>
            <p:nvPr/>
          </p:nvSpPr>
          <p:spPr bwMode="auto">
            <a:xfrm>
              <a:off x="2366"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55" name="Rectangle 12"/>
            <p:cNvSpPr>
              <a:spLocks noChangeArrowheads="1"/>
            </p:cNvSpPr>
            <p:nvPr/>
          </p:nvSpPr>
          <p:spPr bwMode="auto">
            <a:xfrm>
              <a:off x="202"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56" name="Rectangle 13"/>
            <p:cNvSpPr>
              <a:spLocks noChangeArrowheads="1"/>
            </p:cNvSpPr>
            <p:nvPr/>
          </p:nvSpPr>
          <p:spPr bwMode="auto">
            <a:xfrm>
              <a:off x="512"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57" name="Rectangle 14"/>
            <p:cNvSpPr>
              <a:spLocks noChangeArrowheads="1"/>
            </p:cNvSpPr>
            <p:nvPr/>
          </p:nvSpPr>
          <p:spPr bwMode="auto">
            <a:xfrm>
              <a:off x="821"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58" name="Rectangle 15"/>
            <p:cNvSpPr>
              <a:spLocks noChangeArrowheads="1"/>
            </p:cNvSpPr>
            <p:nvPr/>
          </p:nvSpPr>
          <p:spPr bwMode="auto">
            <a:xfrm>
              <a:off x="1130" y="1253"/>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59" name="Rectangle 16"/>
            <p:cNvSpPr>
              <a:spLocks noChangeArrowheads="1"/>
            </p:cNvSpPr>
            <p:nvPr/>
          </p:nvSpPr>
          <p:spPr bwMode="auto">
            <a:xfrm>
              <a:off x="1439" y="1253"/>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60" name="Rectangle 17"/>
            <p:cNvSpPr>
              <a:spLocks noChangeArrowheads="1"/>
            </p:cNvSpPr>
            <p:nvPr/>
          </p:nvSpPr>
          <p:spPr bwMode="auto">
            <a:xfrm>
              <a:off x="1748" y="1253"/>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61" name="Rectangle 18"/>
            <p:cNvSpPr>
              <a:spLocks noChangeArrowheads="1"/>
            </p:cNvSpPr>
            <p:nvPr/>
          </p:nvSpPr>
          <p:spPr bwMode="auto">
            <a:xfrm>
              <a:off x="2057"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62" name="Rectangle 19"/>
            <p:cNvSpPr>
              <a:spLocks noChangeArrowheads="1"/>
            </p:cNvSpPr>
            <p:nvPr/>
          </p:nvSpPr>
          <p:spPr bwMode="auto">
            <a:xfrm>
              <a:off x="2366"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63" name="Rectangle 20"/>
            <p:cNvSpPr>
              <a:spLocks noChangeArrowheads="1"/>
            </p:cNvSpPr>
            <p:nvPr/>
          </p:nvSpPr>
          <p:spPr bwMode="auto">
            <a:xfrm>
              <a:off x="202" y="155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64" name="Rectangle 21"/>
            <p:cNvSpPr>
              <a:spLocks noChangeArrowheads="1"/>
            </p:cNvSpPr>
            <p:nvPr/>
          </p:nvSpPr>
          <p:spPr bwMode="auto">
            <a:xfrm>
              <a:off x="512" y="155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65" name="Rectangle 22"/>
            <p:cNvSpPr>
              <a:spLocks noChangeArrowheads="1"/>
            </p:cNvSpPr>
            <p:nvPr/>
          </p:nvSpPr>
          <p:spPr bwMode="auto">
            <a:xfrm>
              <a:off x="821" y="1556"/>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66" name="Rectangle 23"/>
            <p:cNvSpPr>
              <a:spLocks noChangeArrowheads="1"/>
            </p:cNvSpPr>
            <p:nvPr/>
          </p:nvSpPr>
          <p:spPr bwMode="auto">
            <a:xfrm>
              <a:off x="1130" y="1556"/>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67" name="Rectangle 24"/>
            <p:cNvSpPr>
              <a:spLocks noChangeArrowheads="1"/>
            </p:cNvSpPr>
            <p:nvPr/>
          </p:nvSpPr>
          <p:spPr bwMode="auto">
            <a:xfrm>
              <a:off x="1439" y="1556"/>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68" name="Rectangle 25"/>
            <p:cNvSpPr>
              <a:spLocks noChangeArrowheads="1"/>
            </p:cNvSpPr>
            <p:nvPr/>
          </p:nvSpPr>
          <p:spPr bwMode="auto">
            <a:xfrm>
              <a:off x="1748" y="1556"/>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69" name="Rectangle 26"/>
            <p:cNvSpPr>
              <a:spLocks noChangeArrowheads="1"/>
            </p:cNvSpPr>
            <p:nvPr/>
          </p:nvSpPr>
          <p:spPr bwMode="auto">
            <a:xfrm>
              <a:off x="2057" y="155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70" name="Rectangle 27"/>
            <p:cNvSpPr>
              <a:spLocks noChangeArrowheads="1"/>
            </p:cNvSpPr>
            <p:nvPr/>
          </p:nvSpPr>
          <p:spPr bwMode="auto">
            <a:xfrm>
              <a:off x="2366" y="155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71" name="Rectangle 28"/>
            <p:cNvSpPr>
              <a:spLocks noChangeArrowheads="1"/>
            </p:cNvSpPr>
            <p:nvPr/>
          </p:nvSpPr>
          <p:spPr bwMode="auto">
            <a:xfrm>
              <a:off x="202" y="186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72" name="Rectangle 29"/>
            <p:cNvSpPr>
              <a:spLocks noChangeArrowheads="1"/>
            </p:cNvSpPr>
            <p:nvPr/>
          </p:nvSpPr>
          <p:spPr bwMode="auto">
            <a:xfrm>
              <a:off x="512" y="186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73" name="Rectangle 30"/>
            <p:cNvSpPr>
              <a:spLocks noChangeArrowheads="1"/>
            </p:cNvSpPr>
            <p:nvPr/>
          </p:nvSpPr>
          <p:spPr bwMode="auto">
            <a:xfrm>
              <a:off x="821" y="186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74" name="Rectangle 31"/>
            <p:cNvSpPr>
              <a:spLocks noChangeArrowheads="1"/>
            </p:cNvSpPr>
            <p:nvPr/>
          </p:nvSpPr>
          <p:spPr bwMode="auto">
            <a:xfrm>
              <a:off x="1130" y="186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75" name="Rectangle 32"/>
            <p:cNvSpPr>
              <a:spLocks noChangeArrowheads="1"/>
            </p:cNvSpPr>
            <p:nvPr/>
          </p:nvSpPr>
          <p:spPr bwMode="auto">
            <a:xfrm>
              <a:off x="1439" y="186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76" name="Rectangle 33"/>
            <p:cNvSpPr>
              <a:spLocks noChangeArrowheads="1"/>
            </p:cNvSpPr>
            <p:nvPr/>
          </p:nvSpPr>
          <p:spPr bwMode="auto">
            <a:xfrm>
              <a:off x="1748" y="186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77" name="Rectangle 34"/>
            <p:cNvSpPr>
              <a:spLocks noChangeArrowheads="1"/>
            </p:cNvSpPr>
            <p:nvPr/>
          </p:nvSpPr>
          <p:spPr bwMode="auto">
            <a:xfrm>
              <a:off x="2057" y="186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78" name="Rectangle 35"/>
            <p:cNvSpPr>
              <a:spLocks noChangeArrowheads="1"/>
            </p:cNvSpPr>
            <p:nvPr/>
          </p:nvSpPr>
          <p:spPr bwMode="auto">
            <a:xfrm>
              <a:off x="2366" y="186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79" name="Rectangle 36"/>
            <p:cNvSpPr>
              <a:spLocks noChangeArrowheads="1"/>
            </p:cNvSpPr>
            <p:nvPr/>
          </p:nvSpPr>
          <p:spPr bwMode="auto">
            <a:xfrm>
              <a:off x="202"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80" name="Rectangle 37"/>
            <p:cNvSpPr>
              <a:spLocks noChangeArrowheads="1"/>
            </p:cNvSpPr>
            <p:nvPr/>
          </p:nvSpPr>
          <p:spPr bwMode="auto">
            <a:xfrm>
              <a:off x="512" y="2170"/>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81" name="Rectangle 38"/>
            <p:cNvSpPr>
              <a:spLocks noChangeArrowheads="1"/>
            </p:cNvSpPr>
            <p:nvPr/>
          </p:nvSpPr>
          <p:spPr bwMode="auto">
            <a:xfrm>
              <a:off x="821"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82" name="Rectangle 39"/>
            <p:cNvSpPr>
              <a:spLocks noChangeArrowheads="1"/>
            </p:cNvSpPr>
            <p:nvPr/>
          </p:nvSpPr>
          <p:spPr bwMode="auto">
            <a:xfrm>
              <a:off x="1130" y="2170"/>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83" name="Rectangle 40"/>
            <p:cNvSpPr>
              <a:spLocks noChangeArrowheads="1"/>
            </p:cNvSpPr>
            <p:nvPr/>
          </p:nvSpPr>
          <p:spPr bwMode="auto">
            <a:xfrm>
              <a:off x="1439"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84" name="Rectangle 41"/>
            <p:cNvSpPr>
              <a:spLocks noChangeArrowheads="1"/>
            </p:cNvSpPr>
            <p:nvPr/>
          </p:nvSpPr>
          <p:spPr bwMode="auto">
            <a:xfrm>
              <a:off x="1748"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85" name="Rectangle 42"/>
            <p:cNvSpPr>
              <a:spLocks noChangeArrowheads="1"/>
            </p:cNvSpPr>
            <p:nvPr/>
          </p:nvSpPr>
          <p:spPr bwMode="auto">
            <a:xfrm>
              <a:off x="2057"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86" name="Rectangle 43"/>
            <p:cNvSpPr>
              <a:spLocks noChangeArrowheads="1"/>
            </p:cNvSpPr>
            <p:nvPr/>
          </p:nvSpPr>
          <p:spPr bwMode="auto">
            <a:xfrm>
              <a:off x="2366"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87" name="Rectangle 44"/>
            <p:cNvSpPr>
              <a:spLocks noChangeArrowheads="1"/>
            </p:cNvSpPr>
            <p:nvPr/>
          </p:nvSpPr>
          <p:spPr bwMode="auto">
            <a:xfrm>
              <a:off x="202"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88" name="Rectangle 45"/>
            <p:cNvSpPr>
              <a:spLocks noChangeArrowheads="1"/>
            </p:cNvSpPr>
            <p:nvPr/>
          </p:nvSpPr>
          <p:spPr bwMode="auto">
            <a:xfrm>
              <a:off x="512" y="24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89" name="Rectangle 46"/>
            <p:cNvSpPr>
              <a:spLocks noChangeArrowheads="1"/>
            </p:cNvSpPr>
            <p:nvPr/>
          </p:nvSpPr>
          <p:spPr bwMode="auto">
            <a:xfrm>
              <a:off x="821" y="24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90" name="Rectangle 47"/>
            <p:cNvSpPr>
              <a:spLocks noChangeArrowheads="1"/>
            </p:cNvSpPr>
            <p:nvPr/>
          </p:nvSpPr>
          <p:spPr bwMode="auto">
            <a:xfrm>
              <a:off x="1130" y="24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91" name="Rectangle 48"/>
            <p:cNvSpPr>
              <a:spLocks noChangeArrowheads="1"/>
            </p:cNvSpPr>
            <p:nvPr/>
          </p:nvSpPr>
          <p:spPr bwMode="auto">
            <a:xfrm>
              <a:off x="1439"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92" name="Rectangle 49"/>
            <p:cNvSpPr>
              <a:spLocks noChangeArrowheads="1"/>
            </p:cNvSpPr>
            <p:nvPr/>
          </p:nvSpPr>
          <p:spPr bwMode="auto">
            <a:xfrm>
              <a:off x="1748"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93" name="Rectangle 50"/>
            <p:cNvSpPr>
              <a:spLocks noChangeArrowheads="1"/>
            </p:cNvSpPr>
            <p:nvPr/>
          </p:nvSpPr>
          <p:spPr bwMode="auto">
            <a:xfrm>
              <a:off x="2057"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94" name="Rectangle 51"/>
            <p:cNvSpPr>
              <a:spLocks noChangeArrowheads="1"/>
            </p:cNvSpPr>
            <p:nvPr/>
          </p:nvSpPr>
          <p:spPr bwMode="auto">
            <a:xfrm>
              <a:off x="2366"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95" name="Rectangle 52"/>
            <p:cNvSpPr>
              <a:spLocks noChangeArrowheads="1"/>
            </p:cNvSpPr>
            <p:nvPr/>
          </p:nvSpPr>
          <p:spPr bwMode="auto">
            <a:xfrm>
              <a:off x="202"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96" name="Rectangle 53"/>
            <p:cNvSpPr>
              <a:spLocks noChangeArrowheads="1"/>
            </p:cNvSpPr>
            <p:nvPr/>
          </p:nvSpPr>
          <p:spPr bwMode="auto">
            <a:xfrm>
              <a:off x="512"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97" name="Rectangle 54"/>
            <p:cNvSpPr>
              <a:spLocks noChangeArrowheads="1"/>
            </p:cNvSpPr>
            <p:nvPr/>
          </p:nvSpPr>
          <p:spPr bwMode="auto">
            <a:xfrm>
              <a:off x="821"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98" name="Rectangle 55"/>
            <p:cNvSpPr>
              <a:spLocks noChangeArrowheads="1"/>
            </p:cNvSpPr>
            <p:nvPr/>
          </p:nvSpPr>
          <p:spPr bwMode="auto">
            <a:xfrm>
              <a:off x="1130"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99" name="Rectangle 56"/>
            <p:cNvSpPr>
              <a:spLocks noChangeArrowheads="1"/>
            </p:cNvSpPr>
            <p:nvPr/>
          </p:nvSpPr>
          <p:spPr bwMode="auto">
            <a:xfrm>
              <a:off x="1439"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00" name="Rectangle 57"/>
            <p:cNvSpPr>
              <a:spLocks noChangeArrowheads="1"/>
            </p:cNvSpPr>
            <p:nvPr/>
          </p:nvSpPr>
          <p:spPr bwMode="auto">
            <a:xfrm>
              <a:off x="1748"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01" name="Rectangle 58"/>
            <p:cNvSpPr>
              <a:spLocks noChangeArrowheads="1"/>
            </p:cNvSpPr>
            <p:nvPr/>
          </p:nvSpPr>
          <p:spPr bwMode="auto">
            <a:xfrm>
              <a:off x="2057"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02" name="Rectangle 59"/>
            <p:cNvSpPr>
              <a:spLocks noChangeArrowheads="1"/>
            </p:cNvSpPr>
            <p:nvPr/>
          </p:nvSpPr>
          <p:spPr bwMode="auto">
            <a:xfrm>
              <a:off x="2366"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03" name="Rectangle 60"/>
            <p:cNvSpPr>
              <a:spLocks noChangeArrowheads="1"/>
            </p:cNvSpPr>
            <p:nvPr/>
          </p:nvSpPr>
          <p:spPr bwMode="auto">
            <a:xfrm>
              <a:off x="202"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04" name="Rectangle 61"/>
            <p:cNvSpPr>
              <a:spLocks noChangeArrowheads="1"/>
            </p:cNvSpPr>
            <p:nvPr/>
          </p:nvSpPr>
          <p:spPr bwMode="auto">
            <a:xfrm>
              <a:off x="512"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05" name="Rectangle 62"/>
            <p:cNvSpPr>
              <a:spLocks noChangeArrowheads="1"/>
            </p:cNvSpPr>
            <p:nvPr/>
          </p:nvSpPr>
          <p:spPr bwMode="auto">
            <a:xfrm>
              <a:off x="821"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06" name="Rectangle 63"/>
            <p:cNvSpPr>
              <a:spLocks noChangeArrowheads="1"/>
            </p:cNvSpPr>
            <p:nvPr/>
          </p:nvSpPr>
          <p:spPr bwMode="auto">
            <a:xfrm>
              <a:off x="1130"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07" name="Rectangle 64"/>
            <p:cNvSpPr>
              <a:spLocks noChangeArrowheads="1"/>
            </p:cNvSpPr>
            <p:nvPr/>
          </p:nvSpPr>
          <p:spPr bwMode="auto">
            <a:xfrm>
              <a:off x="1439"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08" name="Rectangle 65"/>
            <p:cNvSpPr>
              <a:spLocks noChangeArrowheads="1"/>
            </p:cNvSpPr>
            <p:nvPr/>
          </p:nvSpPr>
          <p:spPr bwMode="auto">
            <a:xfrm>
              <a:off x="1748"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09" name="Rectangle 66"/>
            <p:cNvSpPr>
              <a:spLocks noChangeArrowheads="1"/>
            </p:cNvSpPr>
            <p:nvPr/>
          </p:nvSpPr>
          <p:spPr bwMode="auto">
            <a:xfrm>
              <a:off x="2057"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10" name="Rectangle 67"/>
            <p:cNvSpPr>
              <a:spLocks noChangeArrowheads="1"/>
            </p:cNvSpPr>
            <p:nvPr/>
          </p:nvSpPr>
          <p:spPr bwMode="auto">
            <a:xfrm>
              <a:off x="2366"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dirty="0"/>
              <a:t>Exercise - </a:t>
            </a:r>
            <a:r>
              <a:rPr lang="en-IE" dirty="0"/>
              <a:t>Dilation</a:t>
            </a:r>
            <a:endParaRPr lang="en-US" dirty="0"/>
          </a:p>
        </p:txBody>
      </p:sp>
      <p:grpSp>
        <p:nvGrpSpPr>
          <p:cNvPr id="2" name="Group 3"/>
          <p:cNvGrpSpPr>
            <a:grpSpLocks/>
          </p:cNvGrpSpPr>
          <p:nvPr/>
        </p:nvGrpSpPr>
        <p:grpSpPr bwMode="auto">
          <a:xfrm>
            <a:off x="390525" y="1571612"/>
            <a:ext cx="3927475" cy="3900487"/>
            <a:chOff x="202" y="944"/>
            <a:chExt cx="2474" cy="2457"/>
          </a:xfrm>
        </p:grpSpPr>
        <p:sp>
          <p:nvSpPr>
            <p:cNvPr id="98384" name="Rectangle 4"/>
            <p:cNvSpPr>
              <a:spLocks noChangeArrowheads="1"/>
            </p:cNvSpPr>
            <p:nvPr/>
          </p:nvSpPr>
          <p:spPr bwMode="auto">
            <a:xfrm>
              <a:off x="202"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385" name="Rectangle 5"/>
            <p:cNvSpPr>
              <a:spLocks noChangeArrowheads="1"/>
            </p:cNvSpPr>
            <p:nvPr/>
          </p:nvSpPr>
          <p:spPr bwMode="auto">
            <a:xfrm>
              <a:off x="512"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386" name="Rectangle 6"/>
            <p:cNvSpPr>
              <a:spLocks noChangeArrowheads="1"/>
            </p:cNvSpPr>
            <p:nvPr/>
          </p:nvSpPr>
          <p:spPr bwMode="auto">
            <a:xfrm>
              <a:off x="821"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387" name="Rectangle 7"/>
            <p:cNvSpPr>
              <a:spLocks noChangeArrowheads="1"/>
            </p:cNvSpPr>
            <p:nvPr/>
          </p:nvSpPr>
          <p:spPr bwMode="auto">
            <a:xfrm>
              <a:off x="1130"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388" name="Rectangle 8"/>
            <p:cNvSpPr>
              <a:spLocks noChangeArrowheads="1"/>
            </p:cNvSpPr>
            <p:nvPr/>
          </p:nvSpPr>
          <p:spPr bwMode="auto">
            <a:xfrm>
              <a:off x="1439"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389" name="Rectangle 9"/>
            <p:cNvSpPr>
              <a:spLocks noChangeArrowheads="1"/>
            </p:cNvSpPr>
            <p:nvPr/>
          </p:nvSpPr>
          <p:spPr bwMode="auto">
            <a:xfrm>
              <a:off x="1748"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390" name="Rectangle 10"/>
            <p:cNvSpPr>
              <a:spLocks noChangeArrowheads="1"/>
            </p:cNvSpPr>
            <p:nvPr/>
          </p:nvSpPr>
          <p:spPr bwMode="auto">
            <a:xfrm>
              <a:off x="2057"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391" name="Rectangle 11"/>
            <p:cNvSpPr>
              <a:spLocks noChangeArrowheads="1"/>
            </p:cNvSpPr>
            <p:nvPr/>
          </p:nvSpPr>
          <p:spPr bwMode="auto">
            <a:xfrm>
              <a:off x="2366"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392" name="Rectangle 12"/>
            <p:cNvSpPr>
              <a:spLocks noChangeArrowheads="1"/>
            </p:cNvSpPr>
            <p:nvPr/>
          </p:nvSpPr>
          <p:spPr bwMode="auto">
            <a:xfrm>
              <a:off x="202"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393" name="Rectangle 13"/>
            <p:cNvSpPr>
              <a:spLocks noChangeArrowheads="1"/>
            </p:cNvSpPr>
            <p:nvPr/>
          </p:nvSpPr>
          <p:spPr bwMode="auto">
            <a:xfrm>
              <a:off x="512"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394" name="Rectangle 14"/>
            <p:cNvSpPr>
              <a:spLocks noChangeArrowheads="1"/>
            </p:cNvSpPr>
            <p:nvPr/>
          </p:nvSpPr>
          <p:spPr bwMode="auto">
            <a:xfrm>
              <a:off x="821"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395" name="Rectangle 15"/>
            <p:cNvSpPr>
              <a:spLocks noChangeArrowheads="1"/>
            </p:cNvSpPr>
            <p:nvPr/>
          </p:nvSpPr>
          <p:spPr bwMode="auto">
            <a:xfrm>
              <a:off x="1130" y="1253"/>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8396" name="Rectangle 16"/>
            <p:cNvSpPr>
              <a:spLocks noChangeArrowheads="1"/>
            </p:cNvSpPr>
            <p:nvPr/>
          </p:nvSpPr>
          <p:spPr bwMode="auto">
            <a:xfrm>
              <a:off x="1439" y="1253"/>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8397" name="Rectangle 17"/>
            <p:cNvSpPr>
              <a:spLocks noChangeArrowheads="1"/>
            </p:cNvSpPr>
            <p:nvPr/>
          </p:nvSpPr>
          <p:spPr bwMode="auto">
            <a:xfrm>
              <a:off x="1748" y="1253"/>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8398" name="Rectangle 18"/>
            <p:cNvSpPr>
              <a:spLocks noChangeArrowheads="1"/>
            </p:cNvSpPr>
            <p:nvPr/>
          </p:nvSpPr>
          <p:spPr bwMode="auto">
            <a:xfrm>
              <a:off x="2057"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399" name="Rectangle 19"/>
            <p:cNvSpPr>
              <a:spLocks noChangeArrowheads="1"/>
            </p:cNvSpPr>
            <p:nvPr/>
          </p:nvSpPr>
          <p:spPr bwMode="auto">
            <a:xfrm>
              <a:off x="2366"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00" name="Rectangle 20"/>
            <p:cNvSpPr>
              <a:spLocks noChangeArrowheads="1"/>
            </p:cNvSpPr>
            <p:nvPr/>
          </p:nvSpPr>
          <p:spPr bwMode="auto">
            <a:xfrm>
              <a:off x="202" y="155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01" name="Rectangle 21"/>
            <p:cNvSpPr>
              <a:spLocks noChangeArrowheads="1"/>
            </p:cNvSpPr>
            <p:nvPr/>
          </p:nvSpPr>
          <p:spPr bwMode="auto">
            <a:xfrm>
              <a:off x="512" y="155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02" name="Rectangle 22"/>
            <p:cNvSpPr>
              <a:spLocks noChangeArrowheads="1"/>
            </p:cNvSpPr>
            <p:nvPr/>
          </p:nvSpPr>
          <p:spPr bwMode="auto">
            <a:xfrm>
              <a:off x="821" y="1556"/>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8403" name="Rectangle 23"/>
            <p:cNvSpPr>
              <a:spLocks noChangeArrowheads="1"/>
            </p:cNvSpPr>
            <p:nvPr/>
          </p:nvSpPr>
          <p:spPr bwMode="auto">
            <a:xfrm>
              <a:off x="1130" y="1556"/>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8404" name="Rectangle 24"/>
            <p:cNvSpPr>
              <a:spLocks noChangeArrowheads="1"/>
            </p:cNvSpPr>
            <p:nvPr/>
          </p:nvSpPr>
          <p:spPr bwMode="auto">
            <a:xfrm>
              <a:off x="1439" y="1556"/>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8405" name="Rectangle 25"/>
            <p:cNvSpPr>
              <a:spLocks noChangeArrowheads="1"/>
            </p:cNvSpPr>
            <p:nvPr/>
          </p:nvSpPr>
          <p:spPr bwMode="auto">
            <a:xfrm>
              <a:off x="1748" y="1556"/>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8406" name="Rectangle 26"/>
            <p:cNvSpPr>
              <a:spLocks noChangeArrowheads="1"/>
            </p:cNvSpPr>
            <p:nvPr/>
          </p:nvSpPr>
          <p:spPr bwMode="auto">
            <a:xfrm>
              <a:off x="2057" y="155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07" name="Rectangle 27"/>
            <p:cNvSpPr>
              <a:spLocks noChangeArrowheads="1"/>
            </p:cNvSpPr>
            <p:nvPr/>
          </p:nvSpPr>
          <p:spPr bwMode="auto">
            <a:xfrm>
              <a:off x="2366" y="155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08" name="Rectangle 28"/>
            <p:cNvSpPr>
              <a:spLocks noChangeArrowheads="1"/>
            </p:cNvSpPr>
            <p:nvPr/>
          </p:nvSpPr>
          <p:spPr bwMode="auto">
            <a:xfrm>
              <a:off x="202" y="186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09" name="Rectangle 29"/>
            <p:cNvSpPr>
              <a:spLocks noChangeArrowheads="1"/>
            </p:cNvSpPr>
            <p:nvPr/>
          </p:nvSpPr>
          <p:spPr bwMode="auto">
            <a:xfrm>
              <a:off x="512" y="186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8410" name="Rectangle 30"/>
            <p:cNvSpPr>
              <a:spLocks noChangeArrowheads="1"/>
            </p:cNvSpPr>
            <p:nvPr/>
          </p:nvSpPr>
          <p:spPr bwMode="auto">
            <a:xfrm>
              <a:off x="821" y="186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8411" name="Rectangle 31"/>
            <p:cNvSpPr>
              <a:spLocks noChangeArrowheads="1"/>
            </p:cNvSpPr>
            <p:nvPr/>
          </p:nvSpPr>
          <p:spPr bwMode="auto">
            <a:xfrm>
              <a:off x="1130" y="186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8412" name="Rectangle 32"/>
            <p:cNvSpPr>
              <a:spLocks noChangeArrowheads="1"/>
            </p:cNvSpPr>
            <p:nvPr/>
          </p:nvSpPr>
          <p:spPr bwMode="auto">
            <a:xfrm>
              <a:off x="1439" y="186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8413" name="Rectangle 33"/>
            <p:cNvSpPr>
              <a:spLocks noChangeArrowheads="1"/>
            </p:cNvSpPr>
            <p:nvPr/>
          </p:nvSpPr>
          <p:spPr bwMode="auto">
            <a:xfrm>
              <a:off x="1748" y="186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14" name="Rectangle 34"/>
            <p:cNvSpPr>
              <a:spLocks noChangeArrowheads="1"/>
            </p:cNvSpPr>
            <p:nvPr/>
          </p:nvSpPr>
          <p:spPr bwMode="auto">
            <a:xfrm>
              <a:off x="2057" y="186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15" name="Rectangle 35"/>
            <p:cNvSpPr>
              <a:spLocks noChangeArrowheads="1"/>
            </p:cNvSpPr>
            <p:nvPr/>
          </p:nvSpPr>
          <p:spPr bwMode="auto">
            <a:xfrm>
              <a:off x="2366" y="186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16" name="Rectangle 36"/>
            <p:cNvSpPr>
              <a:spLocks noChangeArrowheads="1"/>
            </p:cNvSpPr>
            <p:nvPr/>
          </p:nvSpPr>
          <p:spPr bwMode="auto">
            <a:xfrm>
              <a:off x="202"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17" name="Rectangle 37"/>
            <p:cNvSpPr>
              <a:spLocks noChangeArrowheads="1"/>
            </p:cNvSpPr>
            <p:nvPr/>
          </p:nvSpPr>
          <p:spPr bwMode="auto">
            <a:xfrm>
              <a:off x="512" y="2170"/>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8418" name="Rectangle 38"/>
            <p:cNvSpPr>
              <a:spLocks noChangeArrowheads="1"/>
            </p:cNvSpPr>
            <p:nvPr/>
          </p:nvSpPr>
          <p:spPr bwMode="auto">
            <a:xfrm>
              <a:off x="821"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19" name="Rectangle 39"/>
            <p:cNvSpPr>
              <a:spLocks noChangeArrowheads="1"/>
            </p:cNvSpPr>
            <p:nvPr/>
          </p:nvSpPr>
          <p:spPr bwMode="auto">
            <a:xfrm>
              <a:off x="1130" y="2170"/>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8420" name="Rectangle 40"/>
            <p:cNvSpPr>
              <a:spLocks noChangeArrowheads="1"/>
            </p:cNvSpPr>
            <p:nvPr/>
          </p:nvSpPr>
          <p:spPr bwMode="auto">
            <a:xfrm>
              <a:off x="1439"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21" name="Rectangle 41"/>
            <p:cNvSpPr>
              <a:spLocks noChangeArrowheads="1"/>
            </p:cNvSpPr>
            <p:nvPr/>
          </p:nvSpPr>
          <p:spPr bwMode="auto">
            <a:xfrm>
              <a:off x="1748"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22" name="Rectangle 42"/>
            <p:cNvSpPr>
              <a:spLocks noChangeArrowheads="1"/>
            </p:cNvSpPr>
            <p:nvPr/>
          </p:nvSpPr>
          <p:spPr bwMode="auto">
            <a:xfrm>
              <a:off x="2057"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23" name="Rectangle 43"/>
            <p:cNvSpPr>
              <a:spLocks noChangeArrowheads="1"/>
            </p:cNvSpPr>
            <p:nvPr/>
          </p:nvSpPr>
          <p:spPr bwMode="auto">
            <a:xfrm>
              <a:off x="2366"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24" name="Rectangle 44"/>
            <p:cNvSpPr>
              <a:spLocks noChangeArrowheads="1"/>
            </p:cNvSpPr>
            <p:nvPr/>
          </p:nvSpPr>
          <p:spPr bwMode="auto">
            <a:xfrm>
              <a:off x="202"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25" name="Rectangle 45"/>
            <p:cNvSpPr>
              <a:spLocks noChangeArrowheads="1"/>
            </p:cNvSpPr>
            <p:nvPr/>
          </p:nvSpPr>
          <p:spPr bwMode="auto">
            <a:xfrm>
              <a:off x="512" y="24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8426" name="Rectangle 46"/>
            <p:cNvSpPr>
              <a:spLocks noChangeArrowheads="1"/>
            </p:cNvSpPr>
            <p:nvPr/>
          </p:nvSpPr>
          <p:spPr bwMode="auto">
            <a:xfrm>
              <a:off x="821" y="24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8427" name="Rectangle 47"/>
            <p:cNvSpPr>
              <a:spLocks noChangeArrowheads="1"/>
            </p:cNvSpPr>
            <p:nvPr/>
          </p:nvSpPr>
          <p:spPr bwMode="auto">
            <a:xfrm>
              <a:off x="1130" y="24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8428" name="Rectangle 48"/>
            <p:cNvSpPr>
              <a:spLocks noChangeArrowheads="1"/>
            </p:cNvSpPr>
            <p:nvPr/>
          </p:nvSpPr>
          <p:spPr bwMode="auto">
            <a:xfrm>
              <a:off x="1439"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29" name="Rectangle 49"/>
            <p:cNvSpPr>
              <a:spLocks noChangeArrowheads="1"/>
            </p:cNvSpPr>
            <p:nvPr/>
          </p:nvSpPr>
          <p:spPr bwMode="auto">
            <a:xfrm>
              <a:off x="1748"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30" name="Rectangle 50"/>
            <p:cNvSpPr>
              <a:spLocks noChangeArrowheads="1"/>
            </p:cNvSpPr>
            <p:nvPr/>
          </p:nvSpPr>
          <p:spPr bwMode="auto">
            <a:xfrm>
              <a:off x="2057"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31" name="Rectangle 51"/>
            <p:cNvSpPr>
              <a:spLocks noChangeArrowheads="1"/>
            </p:cNvSpPr>
            <p:nvPr/>
          </p:nvSpPr>
          <p:spPr bwMode="auto">
            <a:xfrm>
              <a:off x="2366"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32" name="Rectangle 52"/>
            <p:cNvSpPr>
              <a:spLocks noChangeArrowheads="1"/>
            </p:cNvSpPr>
            <p:nvPr/>
          </p:nvSpPr>
          <p:spPr bwMode="auto">
            <a:xfrm>
              <a:off x="202"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33" name="Rectangle 53"/>
            <p:cNvSpPr>
              <a:spLocks noChangeArrowheads="1"/>
            </p:cNvSpPr>
            <p:nvPr/>
          </p:nvSpPr>
          <p:spPr bwMode="auto">
            <a:xfrm>
              <a:off x="512"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34" name="Rectangle 54"/>
            <p:cNvSpPr>
              <a:spLocks noChangeArrowheads="1"/>
            </p:cNvSpPr>
            <p:nvPr/>
          </p:nvSpPr>
          <p:spPr bwMode="auto">
            <a:xfrm>
              <a:off x="821"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35" name="Rectangle 55"/>
            <p:cNvSpPr>
              <a:spLocks noChangeArrowheads="1"/>
            </p:cNvSpPr>
            <p:nvPr/>
          </p:nvSpPr>
          <p:spPr bwMode="auto">
            <a:xfrm>
              <a:off x="1130"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36" name="Rectangle 56"/>
            <p:cNvSpPr>
              <a:spLocks noChangeArrowheads="1"/>
            </p:cNvSpPr>
            <p:nvPr/>
          </p:nvSpPr>
          <p:spPr bwMode="auto">
            <a:xfrm>
              <a:off x="1439"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37" name="Rectangle 57"/>
            <p:cNvSpPr>
              <a:spLocks noChangeArrowheads="1"/>
            </p:cNvSpPr>
            <p:nvPr/>
          </p:nvSpPr>
          <p:spPr bwMode="auto">
            <a:xfrm>
              <a:off x="1748"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38" name="Rectangle 58"/>
            <p:cNvSpPr>
              <a:spLocks noChangeArrowheads="1"/>
            </p:cNvSpPr>
            <p:nvPr/>
          </p:nvSpPr>
          <p:spPr bwMode="auto">
            <a:xfrm>
              <a:off x="2057"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39" name="Rectangle 59"/>
            <p:cNvSpPr>
              <a:spLocks noChangeArrowheads="1"/>
            </p:cNvSpPr>
            <p:nvPr/>
          </p:nvSpPr>
          <p:spPr bwMode="auto">
            <a:xfrm>
              <a:off x="2366"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40" name="Rectangle 60"/>
            <p:cNvSpPr>
              <a:spLocks noChangeArrowheads="1"/>
            </p:cNvSpPr>
            <p:nvPr/>
          </p:nvSpPr>
          <p:spPr bwMode="auto">
            <a:xfrm>
              <a:off x="202"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41" name="Rectangle 61"/>
            <p:cNvSpPr>
              <a:spLocks noChangeArrowheads="1"/>
            </p:cNvSpPr>
            <p:nvPr/>
          </p:nvSpPr>
          <p:spPr bwMode="auto">
            <a:xfrm>
              <a:off x="512"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42" name="Rectangle 62"/>
            <p:cNvSpPr>
              <a:spLocks noChangeArrowheads="1"/>
            </p:cNvSpPr>
            <p:nvPr/>
          </p:nvSpPr>
          <p:spPr bwMode="auto">
            <a:xfrm>
              <a:off x="821"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43" name="Rectangle 63"/>
            <p:cNvSpPr>
              <a:spLocks noChangeArrowheads="1"/>
            </p:cNvSpPr>
            <p:nvPr/>
          </p:nvSpPr>
          <p:spPr bwMode="auto">
            <a:xfrm>
              <a:off x="1130"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44" name="Rectangle 64"/>
            <p:cNvSpPr>
              <a:spLocks noChangeArrowheads="1"/>
            </p:cNvSpPr>
            <p:nvPr/>
          </p:nvSpPr>
          <p:spPr bwMode="auto">
            <a:xfrm>
              <a:off x="1439"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45" name="Rectangle 65"/>
            <p:cNvSpPr>
              <a:spLocks noChangeArrowheads="1"/>
            </p:cNvSpPr>
            <p:nvPr/>
          </p:nvSpPr>
          <p:spPr bwMode="auto">
            <a:xfrm>
              <a:off x="1748"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46" name="Rectangle 66"/>
            <p:cNvSpPr>
              <a:spLocks noChangeArrowheads="1"/>
            </p:cNvSpPr>
            <p:nvPr/>
          </p:nvSpPr>
          <p:spPr bwMode="auto">
            <a:xfrm>
              <a:off x="2057"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447" name="Rectangle 67"/>
            <p:cNvSpPr>
              <a:spLocks noChangeArrowheads="1"/>
            </p:cNvSpPr>
            <p:nvPr/>
          </p:nvSpPr>
          <p:spPr bwMode="auto">
            <a:xfrm>
              <a:off x="2366"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grpSp>
      <p:sp>
        <p:nvSpPr>
          <p:cNvPr id="98308" name="Text Box 78"/>
          <p:cNvSpPr txBox="1">
            <a:spLocks noChangeArrowheads="1"/>
          </p:cNvSpPr>
          <p:nvPr/>
        </p:nvSpPr>
        <p:spPr bwMode="auto">
          <a:xfrm>
            <a:off x="3519488" y="5967413"/>
            <a:ext cx="3311525" cy="519112"/>
          </a:xfrm>
          <a:prstGeom prst="rect">
            <a:avLst/>
          </a:prstGeom>
          <a:noFill/>
          <a:ln w="12700">
            <a:noFill/>
            <a:miter lim="800000"/>
            <a:headEnd/>
            <a:tailEnd/>
          </a:ln>
        </p:spPr>
        <p:txBody>
          <a:bodyPr wrap="none">
            <a:spAutoFit/>
          </a:bodyPr>
          <a:lstStyle/>
          <a:p>
            <a:r>
              <a:rPr lang="en-IE" sz="2800"/>
              <a:t>Structuring Element</a:t>
            </a:r>
            <a:endParaRPr lang="en-US" sz="2800"/>
          </a:p>
        </p:txBody>
      </p:sp>
      <p:grpSp>
        <p:nvGrpSpPr>
          <p:cNvPr id="3" name="Group 79"/>
          <p:cNvGrpSpPr>
            <a:grpSpLocks/>
          </p:cNvGrpSpPr>
          <p:nvPr/>
        </p:nvGrpSpPr>
        <p:grpSpPr bwMode="auto">
          <a:xfrm>
            <a:off x="2454275" y="5703888"/>
            <a:ext cx="1081088" cy="1068387"/>
            <a:chOff x="1339" y="3268"/>
            <a:chExt cx="932" cy="921"/>
          </a:xfrm>
        </p:grpSpPr>
        <p:sp>
          <p:nvSpPr>
            <p:cNvPr id="98375" name="Rectangle 80"/>
            <p:cNvSpPr>
              <a:spLocks noChangeArrowheads="1"/>
            </p:cNvSpPr>
            <p:nvPr/>
          </p:nvSpPr>
          <p:spPr bwMode="auto">
            <a:xfrm>
              <a:off x="1652"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8376" name="Rectangle 81"/>
            <p:cNvSpPr>
              <a:spLocks noChangeArrowheads="1"/>
            </p:cNvSpPr>
            <p:nvPr/>
          </p:nvSpPr>
          <p:spPr bwMode="auto">
            <a:xfrm>
              <a:off x="1961"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8377" name="Rectangle 82"/>
            <p:cNvSpPr>
              <a:spLocks noChangeArrowheads="1"/>
            </p:cNvSpPr>
            <p:nvPr/>
          </p:nvSpPr>
          <p:spPr bwMode="auto">
            <a:xfrm>
              <a:off x="1652"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8378" name="Rectangle 83"/>
            <p:cNvSpPr>
              <a:spLocks noChangeArrowheads="1"/>
            </p:cNvSpPr>
            <p:nvPr/>
          </p:nvSpPr>
          <p:spPr bwMode="auto">
            <a:xfrm>
              <a:off x="1961" y="3879"/>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98379" name="Rectangle 84"/>
            <p:cNvSpPr>
              <a:spLocks noChangeArrowheads="1"/>
            </p:cNvSpPr>
            <p:nvPr/>
          </p:nvSpPr>
          <p:spPr bwMode="auto">
            <a:xfrm>
              <a:off x="1339"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8380" name="Rectangle 85"/>
            <p:cNvSpPr>
              <a:spLocks noChangeArrowheads="1"/>
            </p:cNvSpPr>
            <p:nvPr/>
          </p:nvSpPr>
          <p:spPr bwMode="auto">
            <a:xfrm>
              <a:off x="1339" y="3874"/>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98381" name="Rectangle 86"/>
            <p:cNvSpPr>
              <a:spLocks noChangeArrowheads="1"/>
            </p:cNvSpPr>
            <p:nvPr/>
          </p:nvSpPr>
          <p:spPr bwMode="auto">
            <a:xfrm>
              <a:off x="1652"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8382" name="Rectangle 87"/>
            <p:cNvSpPr>
              <a:spLocks noChangeArrowheads="1"/>
            </p:cNvSpPr>
            <p:nvPr/>
          </p:nvSpPr>
          <p:spPr bwMode="auto">
            <a:xfrm>
              <a:off x="1961"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98383" name="Rectangle 88"/>
            <p:cNvSpPr>
              <a:spLocks noChangeArrowheads="1"/>
            </p:cNvSpPr>
            <p:nvPr/>
          </p:nvSpPr>
          <p:spPr bwMode="auto">
            <a:xfrm>
              <a:off x="1339"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grpSp>
      <p:grpSp>
        <p:nvGrpSpPr>
          <p:cNvPr id="4" name="Group 399"/>
          <p:cNvGrpSpPr>
            <a:grpSpLocks/>
          </p:cNvGrpSpPr>
          <p:nvPr/>
        </p:nvGrpSpPr>
        <p:grpSpPr bwMode="auto">
          <a:xfrm>
            <a:off x="4802188" y="1577975"/>
            <a:ext cx="3927475" cy="3900488"/>
            <a:chOff x="3178" y="1075"/>
            <a:chExt cx="2474" cy="2457"/>
          </a:xfrm>
        </p:grpSpPr>
        <p:sp>
          <p:nvSpPr>
            <p:cNvPr id="98311" name="Rectangle 400"/>
            <p:cNvSpPr>
              <a:spLocks noChangeArrowheads="1"/>
            </p:cNvSpPr>
            <p:nvPr/>
          </p:nvSpPr>
          <p:spPr bwMode="auto">
            <a:xfrm>
              <a:off x="3178"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12" name="Rectangle 401"/>
            <p:cNvSpPr>
              <a:spLocks noChangeArrowheads="1"/>
            </p:cNvSpPr>
            <p:nvPr/>
          </p:nvSpPr>
          <p:spPr bwMode="auto">
            <a:xfrm>
              <a:off x="3488"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13" name="Rectangle 402"/>
            <p:cNvSpPr>
              <a:spLocks noChangeArrowheads="1"/>
            </p:cNvSpPr>
            <p:nvPr/>
          </p:nvSpPr>
          <p:spPr bwMode="auto">
            <a:xfrm>
              <a:off x="3797"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14" name="Rectangle 403"/>
            <p:cNvSpPr>
              <a:spLocks noChangeArrowheads="1"/>
            </p:cNvSpPr>
            <p:nvPr/>
          </p:nvSpPr>
          <p:spPr bwMode="auto">
            <a:xfrm>
              <a:off x="4106"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15" name="Rectangle 404"/>
            <p:cNvSpPr>
              <a:spLocks noChangeArrowheads="1"/>
            </p:cNvSpPr>
            <p:nvPr/>
          </p:nvSpPr>
          <p:spPr bwMode="auto">
            <a:xfrm>
              <a:off x="4415"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16" name="Rectangle 405"/>
            <p:cNvSpPr>
              <a:spLocks noChangeArrowheads="1"/>
            </p:cNvSpPr>
            <p:nvPr/>
          </p:nvSpPr>
          <p:spPr bwMode="auto">
            <a:xfrm>
              <a:off x="4724"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17" name="Rectangle 406"/>
            <p:cNvSpPr>
              <a:spLocks noChangeArrowheads="1"/>
            </p:cNvSpPr>
            <p:nvPr/>
          </p:nvSpPr>
          <p:spPr bwMode="auto">
            <a:xfrm>
              <a:off x="5033"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18" name="Rectangle 407"/>
            <p:cNvSpPr>
              <a:spLocks noChangeArrowheads="1"/>
            </p:cNvSpPr>
            <p:nvPr/>
          </p:nvSpPr>
          <p:spPr bwMode="auto">
            <a:xfrm>
              <a:off x="5342"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19" name="Rectangle 408"/>
            <p:cNvSpPr>
              <a:spLocks noChangeArrowheads="1"/>
            </p:cNvSpPr>
            <p:nvPr/>
          </p:nvSpPr>
          <p:spPr bwMode="auto">
            <a:xfrm>
              <a:off x="3178"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20" name="Rectangle 409"/>
            <p:cNvSpPr>
              <a:spLocks noChangeArrowheads="1"/>
            </p:cNvSpPr>
            <p:nvPr/>
          </p:nvSpPr>
          <p:spPr bwMode="auto">
            <a:xfrm>
              <a:off x="3488"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21" name="Rectangle 410"/>
            <p:cNvSpPr>
              <a:spLocks noChangeArrowheads="1"/>
            </p:cNvSpPr>
            <p:nvPr/>
          </p:nvSpPr>
          <p:spPr bwMode="auto">
            <a:xfrm>
              <a:off x="3797"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22" name="Rectangle 411"/>
            <p:cNvSpPr>
              <a:spLocks noChangeArrowheads="1"/>
            </p:cNvSpPr>
            <p:nvPr/>
          </p:nvSpPr>
          <p:spPr bwMode="auto">
            <a:xfrm>
              <a:off x="4106"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23" name="Rectangle 412"/>
            <p:cNvSpPr>
              <a:spLocks noChangeArrowheads="1"/>
            </p:cNvSpPr>
            <p:nvPr/>
          </p:nvSpPr>
          <p:spPr bwMode="auto">
            <a:xfrm>
              <a:off x="4415"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24" name="Rectangle 413"/>
            <p:cNvSpPr>
              <a:spLocks noChangeArrowheads="1"/>
            </p:cNvSpPr>
            <p:nvPr/>
          </p:nvSpPr>
          <p:spPr bwMode="auto">
            <a:xfrm>
              <a:off x="4724"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25" name="Rectangle 414"/>
            <p:cNvSpPr>
              <a:spLocks noChangeArrowheads="1"/>
            </p:cNvSpPr>
            <p:nvPr/>
          </p:nvSpPr>
          <p:spPr bwMode="auto">
            <a:xfrm>
              <a:off x="5033"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26" name="Rectangle 415"/>
            <p:cNvSpPr>
              <a:spLocks noChangeArrowheads="1"/>
            </p:cNvSpPr>
            <p:nvPr/>
          </p:nvSpPr>
          <p:spPr bwMode="auto">
            <a:xfrm>
              <a:off x="5342"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27" name="Rectangle 416"/>
            <p:cNvSpPr>
              <a:spLocks noChangeArrowheads="1"/>
            </p:cNvSpPr>
            <p:nvPr/>
          </p:nvSpPr>
          <p:spPr bwMode="auto">
            <a:xfrm>
              <a:off x="3178"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28" name="Rectangle 417"/>
            <p:cNvSpPr>
              <a:spLocks noChangeArrowheads="1"/>
            </p:cNvSpPr>
            <p:nvPr/>
          </p:nvSpPr>
          <p:spPr bwMode="auto">
            <a:xfrm>
              <a:off x="3488"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29" name="Rectangle 418"/>
            <p:cNvSpPr>
              <a:spLocks noChangeArrowheads="1"/>
            </p:cNvSpPr>
            <p:nvPr/>
          </p:nvSpPr>
          <p:spPr bwMode="auto">
            <a:xfrm>
              <a:off x="3797"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30" name="Rectangle 419"/>
            <p:cNvSpPr>
              <a:spLocks noChangeArrowheads="1"/>
            </p:cNvSpPr>
            <p:nvPr/>
          </p:nvSpPr>
          <p:spPr bwMode="auto">
            <a:xfrm>
              <a:off x="4106"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31" name="Rectangle 420"/>
            <p:cNvSpPr>
              <a:spLocks noChangeArrowheads="1"/>
            </p:cNvSpPr>
            <p:nvPr/>
          </p:nvSpPr>
          <p:spPr bwMode="auto">
            <a:xfrm>
              <a:off x="4415"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32" name="Rectangle 421"/>
            <p:cNvSpPr>
              <a:spLocks noChangeArrowheads="1"/>
            </p:cNvSpPr>
            <p:nvPr/>
          </p:nvSpPr>
          <p:spPr bwMode="auto">
            <a:xfrm>
              <a:off x="4724"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33" name="Rectangle 422"/>
            <p:cNvSpPr>
              <a:spLocks noChangeArrowheads="1"/>
            </p:cNvSpPr>
            <p:nvPr/>
          </p:nvSpPr>
          <p:spPr bwMode="auto">
            <a:xfrm>
              <a:off x="5033"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34" name="Rectangle 423"/>
            <p:cNvSpPr>
              <a:spLocks noChangeArrowheads="1"/>
            </p:cNvSpPr>
            <p:nvPr/>
          </p:nvSpPr>
          <p:spPr bwMode="auto">
            <a:xfrm>
              <a:off x="5342"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35" name="Rectangle 424"/>
            <p:cNvSpPr>
              <a:spLocks noChangeArrowheads="1"/>
            </p:cNvSpPr>
            <p:nvPr/>
          </p:nvSpPr>
          <p:spPr bwMode="auto">
            <a:xfrm>
              <a:off x="3178"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36" name="Rectangle 425"/>
            <p:cNvSpPr>
              <a:spLocks noChangeArrowheads="1"/>
            </p:cNvSpPr>
            <p:nvPr/>
          </p:nvSpPr>
          <p:spPr bwMode="auto">
            <a:xfrm>
              <a:off x="3488"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37" name="Rectangle 426"/>
            <p:cNvSpPr>
              <a:spLocks noChangeArrowheads="1"/>
            </p:cNvSpPr>
            <p:nvPr/>
          </p:nvSpPr>
          <p:spPr bwMode="auto">
            <a:xfrm>
              <a:off x="3797"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38" name="Rectangle 427"/>
            <p:cNvSpPr>
              <a:spLocks noChangeArrowheads="1"/>
            </p:cNvSpPr>
            <p:nvPr/>
          </p:nvSpPr>
          <p:spPr bwMode="auto">
            <a:xfrm>
              <a:off x="4106"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39" name="Rectangle 428"/>
            <p:cNvSpPr>
              <a:spLocks noChangeArrowheads="1"/>
            </p:cNvSpPr>
            <p:nvPr/>
          </p:nvSpPr>
          <p:spPr bwMode="auto">
            <a:xfrm>
              <a:off x="4415"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40" name="Rectangle 429"/>
            <p:cNvSpPr>
              <a:spLocks noChangeArrowheads="1"/>
            </p:cNvSpPr>
            <p:nvPr/>
          </p:nvSpPr>
          <p:spPr bwMode="auto">
            <a:xfrm>
              <a:off x="4724"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41" name="Rectangle 430"/>
            <p:cNvSpPr>
              <a:spLocks noChangeArrowheads="1"/>
            </p:cNvSpPr>
            <p:nvPr/>
          </p:nvSpPr>
          <p:spPr bwMode="auto">
            <a:xfrm>
              <a:off x="5033"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42" name="Rectangle 431"/>
            <p:cNvSpPr>
              <a:spLocks noChangeArrowheads="1"/>
            </p:cNvSpPr>
            <p:nvPr/>
          </p:nvSpPr>
          <p:spPr bwMode="auto">
            <a:xfrm>
              <a:off x="5342"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43" name="Rectangle 432"/>
            <p:cNvSpPr>
              <a:spLocks noChangeArrowheads="1"/>
            </p:cNvSpPr>
            <p:nvPr/>
          </p:nvSpPr>
          <p:spPr bwMode="auto">
            <a:xfrm>
              <a:off x="3178"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44" name="Rectangle 433"/>
            <p:cNvSpPr>
              <a:spLocks noChangeArrowheads="1"/>
            </p:cNvSpPr>
            <p:nvPr/>
          </p:nvSpPr>
          <p:spPr bwMode="auto">
            <a:xfrm>
              <a:off x="3488"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45" name="Rectangle 434"/>
            <p:cNvSpPr>
              <a:spLocks noChangeArrowheads="1"/>
            </p:cNvSpPr>
            <p:nvPr/>
          </p:nvSpPr>
          <p:spPr bwMode="auto">
            <a:xfrm>
              <a:off x="3797"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46" name="Rectangle 435"/>
            <p:cNvSpPr>
              <a:spLocks noChangeArrowheads="1"/>
            </p:cNvSpPr>
            <p:nvPr/>
          </p:nvSpPr>
          <p:spPr bwMode="auto">
            <a:xfrm>
              <a:off x="4106"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47" name="Rectangle 436"/>
            <p:cNvSpPr>
              <a:spLocks noChangeArrowheads="1"/>
            </p:cNvSpPr>
            <p:nvPr/>
          </p:nvSpPr>
          <p:spPr bwMode="auto">
            <a:xfrm>
              <a:off x="4415"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48" name="Rectangle 437"/>
            <p:cNvSpPr>
              <a:spLocks noChangeArrowheads="1"/>
            </p:cNvSpPr>
            <p:nvPr/>
          </p:nvSpPr>
          <p:spPr bwMode="auto">
            <a:xfrm>
              <a:off x="4724"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49" name="Rectangle 438"/>
            <p:cNvSpPr>
              <a:spLocks noChangeArrowheads="1"/>
            </p:cNvSpPr>
            <p:nvPr/>
          </p:nvSpPr>
          <p:spPr bwMode="auto">
            <a:xfrm>
              <a:off x="5033"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50" name="Rectangle 439"/>
            <p:cNvSpPr>
              <a:spLocks noChangeArrowheads="1"/>
            </p:cNvSpPr>
            <p:nvPr/>
          </p:nvSpPr>
          <p:spPr bwMode="auto">
            <a:xfrm>
              <a:off x="5342"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51" name="Rectangle 440"/>
            <p:cNvSpPr>
              <a:spLocks noChangeArrowheads="1"/>
            </p:cNvSpPr>
            <p:nvPr/>
          </p:nvSpPr>
          <p:spPr bwMode="auto">
            <a:xfrm>
              <a:off x="3178"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52" name="Rectangle 441"/>
            <p:cNvSpPr>
              <a:spLocks noChangeArrowheads="1"/>
            </p:cNvSpPr>
            <p:nvPr/>
          </p:nvSpPr>
          <p:spPr bwMode="auto">
            <a:xfrm>
              <a:off x="3488"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53" name="Rectangle 442"/>
            <p:cNvSpPr>
              <a:spLocks noChangeArrowheads="1"/>
            </p:cNvSpPr>
            <p:nvPr/>
          </p:nvSpPr>
          <p:spPr bwMode="auto">
            <a:xfrm>
              <a:off x="3797"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54" name="Rectangle 443"/>
            <p:cNvSpPr>
              <a:spLocks noChangeArrowheads="1"/>
            </p:cNvSpPr>
            <p:nvPr/>
          </p:nvSpPr>
          <p:spPr bwMode="auto">
            <a:xfrm>
              <a:off x="4106"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55" name="Rectangle 444"/>
            <p:cNvSpPr>
              <a:spLocks noChangeArrowheads="1"/>
            </p:cNvSpPr>
            <p:nvPr/>
          </p:nvSpPr>
          <p:spPr bwMode="auto">
            <a:xfrm>
              <a:off x="4415"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56" name="Rectangle 445"/>
            <p:cNvSpPr>
              <a:spLocks noChangeArrowheads="1"/>
            </p:cNvSpPr>
            <p:nvPr/>
          </p:nvSpPr>
          <p:spPr bwMode="auto">
            <a:xfrm>
              <a:off x="4724"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57" name="Rectangle 446"/>
            <p:cNvSpPr>
              <a:spLocks noChangeArrowheads="1"/>
            </p:cNvSpPr>
            <p:nvPr/>
          </p:nvSpPr>
          <p:spPr bwMode="auto">
            <a:xfrm>
              <a:off x="5033"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58" name="Rectangle 447"/>
            <p:cNvSpPr>
              <a:spLocks noChangeArrowheads="1"/>
            </p:cNvSpPr>
            <p:nvPr/>
          </p:nvSpPr>
          <p:spPr bwMode="auto">
            <a:xfrm>
              <a:off x="5342"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59" name="Rectangle 448"/>
            <p:cNvSpPr>
              <a:spLocks noChangeArrowheads="1"/>
            </p:cNvSpPr>
            <p:nvPr/>
          </p:nvSpPr>
          <p:spPr bwMode="auto">
            <a:xfrm>
              <a:off x="3178"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60" name="Rectangle 449"/>
            <p:cNvSpPr>
              <a:spLocks noChangeArrowheads="1"/>
            </p:cNvSpPr>
            <p:nvPr/>
          </p:nvSpPr>
          <p:spPr bwMode="auto">
            <a:xfrm>
              <a:off x="3488"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61" name="Rectangle 450"/>
            <p:cNvSpPr>
              <a:spLocks noChangeArrowheads="1"/>
            </p:cNvSpPr>
            <p:nvPr/>
          </p:nvSpPr>
          <p:spPr bwMode="auto">
            <a:xfrm>
              <a:off x="3797"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62" name="Rectangle 451"/>
            <p:cNvSpPr>
              <a:spLocks noChangeArrowheads="1"/>
            </p:cNvSpPr>
            <p:nvPr/>
          </p:nvSpPr>
          <p:spPr bwMode="auto">
            <a:xfrm>
              <a:off x="4106"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63" name="Rectangle 452"/>
            <p:cNvSpPr>
              <a:spLocks noChangeArrowheads="1"/>
            </p:cNvSpPr>
            <p:nvPr/>
          </p:nvSpPr>
          <p:spPr bwMode="auto">
            <a:xfrm>
              <a:off x="4415"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64" name="Rectangle 453"/>
            <p:cNvSpPr>
              <a:spLocks noChangeArrowheads="1"/>
            </p:cNvSpPr>
            <p:nvPr/>
          </p:nvSpPr>
          <p:spPr bwMode="auto">
            <a:xfrm>
              <a:off x="4724"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65" name="Rectangle 454"/>
            <p:cNvSpPr>
              <a:spLocks noChangeArrowheads="1"/>
            </p:cNvSpPr>
            <p:nvPr/>
          </p:nvSpPr>
          <p:spPr bwMode="auto">
            <a:xfrm>
              <a:off x="5033"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66" name="Rectangle 455"/>
            <p:cNvSpPr>
              <a:spLocks noChangeArrowheads="1"/>
            </p:cNvSpPr>
            <p:nvPr/>
          </p:nvSpPr>
          <p:spPr bwMode="auto">
            <a:xfrm>
              <a:off x="5342"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67" name="Rectangle 456"/>
            <p:cNvSpPr>
              <a:spLocks noChangeArrowheads="1"/>
            </p:cNvSpPr>
            <p:nvPr/>
          </p:nvSpPr>
          <p:spPr bwMode="auto">
            <a:xfrm>
              <a:off x="3178"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68" name="Rectangle 457"/>
            <p:cNvSpPr>
              <a:spLocks noChangeArrowheads="1"/>
            </p:cNvSpPr>
            <p:nvPr/>
          </p:nvSpPr>
          <p:spPr bwMode="auto">
            <a:xfrm>
              <a:off x="3488"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69" name="Rectangle 458"/>
            <p:cNvSpPr>
              <a:spLocks noChangeArrowheads="1"/>
            </p:cNvSpPr>
            <p:nvPr/>
          </p:nvSpPr>
          <p:spPr bwMode="auto">
            <a:xfrm>
              <a:off x="3797"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70" name="Rectangle 459"/>
            <p:cNvSpPr>
              <a:spLocks noChangeArrowheads="1"/>
            </p:cNvSpPr>
            <p:nvPr/>
          </p:nvSpPr>
          <p:spPr bwMode="auto">
            <a:xfrm>
              <a:off x="4106"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71" name="Rectangle 460"/>
            <p:cNvSpPr>
              <a:spLocks noChangeArrowheads="1"/>
            </p:cNvSpPr>
            <p:nvPr/>
          </p:nvSpPr>
          <p:spPr bwMode="auto">
            <a:xfrm>
              <a:off x="4415"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72" name="Rectangle 461"/>
            <p:cNvSpPr>
              <a:spLocks noChangeArrowheads="1"/>
            </p:cNvSpPr>
            <p:nvPr/>
          </p:nvSpPr>
          <p:spPr bwMode="auto">
            <a:xfrm>
              <a:off x="4724"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73" name="Rectangle 462"/>
            <p:cNvSpPr>
              <a:spLocks noChangeArrowheads="1"/>
            </p:cNvSpPr>
            <p:nvPr/>
          </p:nvSpPr>
          <p:spPr bwMode="auto">
            <a:xfrm>
              <a:off x="5033"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98374" name="Rectangle 463"/>
            <p:cNvSpPr>
              <a:spLocks noChangeArrowheads="1"/>
            </p:cNvSpPr>
            <p:nvPr/>
          </p:nvSpPr>
          <p:spPr bwMode="auto">
            <a:xfrm>
              <a:off x="5342"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a:t>Exercise - </a:t>
            </a:r>
            <a:r>
              <a:rPr lang="en-IE" dirty="0"/>
              <a:t>Opening</a:t>
            </a:r>
            <a:endParaRPr lang="en-US" dirty="0"/>
          </a:p>
        </p:txBody>
      </p:sp>
      <p:sp>
        <p:nvSpPr>
          <p:cNvPr id="100355" name="Rectangle 3"/>
          <p:cNvSpPr>
            <a:spLocks noChangeArrowheads="1"/>
          </p:cNvSpPr>
          <p:nvPr/>
        </p:nvSpPr>
        <p:spPr bwMode="auto">
          <a:xfrm>
            <a:off x="390525"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56" name="Rectangle 4"/>
          <p:cNvSpPr>
            <a:spLocks noChangeArrowheads="1"/>
          </p:cNvSpPr>
          <p:nvPr/>
        </p:nvSpPr>
        <p:spPr bwMode="auto">
          <a:xfrm>
            <a:off x="882650"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57" name="Rectangle 5"/>
          <p:cNvSpPr>
            <a:spLocks noChangeArrowheads="1"/>
          </p:cNvSpPr>
          <p:nvPr/>
        </p:nvSpPr>
        <p:spPr bwMode="auto">
          <a:xfrm>
            <a:off x="1373188"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58" name="Rectangle 6"/>
          <p:cNvSpPr>
            <a:spLocks noChangeArrowheads="1"/>
          </p:cNvSpPr>
          <p:nvPr/>
        </p:nvSpPr>
        <p:spPr bwMode="auto">
          <a:xfrm>
            <a:off x="1863725"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59" name="Rectangle 7"/>
          <p:cNvSpPr>
            <a:spLocks noChangeArrowheads="1"/>
          </p:cNvSpPr>
          <p:nvPr/>
        </p:nvSpPr>
        <p:spPr bwMode="auto">
          <a:xfrm>
            <a:off x="2354263" y="158591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360" name="Rectangle 8"/>
          <p:cNvSpPr>
            <a:spLocks noChangeArrowheads="1"/>
          </p:cNvSpPr>
          <p:nvPr/>
        </p:nvSpPr>
        <p:spPr bwMode="auto">
          <a:xfrm>
            <a:off x="2844800" y="158591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361" name="Rectangle 9"/>
          <p:cNvSpPr>
            <a:spLocks noChangeArrowheads="1"/>
          </p:cNvSpPr>
          <p:nvPr/>
        </p:nvSpPr>
        <p:spPr bwMode="auto">
          <a:xfrm>
            <a:off x="3335338" y="158591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362" name="Rectangle 10"/>
          <p:cNvSpPr>
            <a:spLocks noChangeArrowheads="1"/>
          </p:cNvSpPr>
          <p:nvPr/>
        </p:nvSpPr>
        <p:spPr bwMode="auto">
          <a:xfrm>
            <a:off x="3825875"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63" name="Rectangle 11"/>
          <p:cNvSpPr>
            <a:spLocks noChangeArrowheads="1"/>
          </p:cNvSpPr>
          <p:nvPr/>
        </p:nvSpPr>
        <p:spPr bwMode="auto">
          <a:xfrm>
            <a:off x="390525" y="207645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64" name="Rectangle 12"/>
          <p:cNvSpPr>
            <a:spLocks noChangeArrowheads="1"/>
          </p:cNvSpPr>
          <p:nvPr/>
        </p:nvSpPr>
        <p:spPr bwMode="auto">
          <a:xfrm>
            <a:off x="882650" y="207645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65" name="Rectangle 13"/>
          <p:cNvSpPr>
            <a:spLocks noChangeArrowheads="1"/>
          </p:cNvSpPr>
          <p:nvPr/>
        </p:nvSpPr>
        <p:spPr bwMode="auto">
          <a:xfrm>
            <a:off x="1373188" y="207645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66" name="Rectangle 14"/>
          <p:cNvSpPr>
            <a:spLocks noChangeArrowheads="1"/>
          </p:cNvSpPr>
          <p:nvPr/>
        </p:nvSpPr>
        <p:spPr bwMode="auto">
          <a:xfrm>
            <a:off x="1863725" y="2076450"/>
            <a:ext cx="492125" cy="492125"/>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67" name="Rectangle 15"/>
          <p:cNvSpPr>
            <a:spLocks noChangeArrowheads="1"/>
          </p:cNvSpPr>
          <p:nvPr/>
        </p:nvSpPr>
        <p:spPr bwMode="auto">
          <a:xfrm>
            <a:off x="2354263" y="207645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368" name="Rectangle 16"/>
          <p:cNvSpPr>
            <a:spLocks noChangeArrowheads="1"/>
          </p:cNvSpPr>
          <p:nvPr/>
        </p:nvSpPr>
        <p:spPr bwMode="auto">
          <a:xfrm>
            <a:off x="2844800" y="207645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369" name="Rectangle 17"/>
          <p:cNvSpPr>
            <a:spLocks noChangeArrowheads="1"/>
          </p:cNvSpPr>
          <p:nvPr/>
        </p:nvSpPr>
        <p:spPr bwMode="auto">
          <a:xfrm>
            <a:off x="3335338" y="207645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370" name="Rectangle 18"/>
          <p:cNvSpPr>
            <a:spLocks noChangeArrowheads="1"/>
          </p:cNvSpPr>
          <p:nvPr/>
        </p:nvSpPr>
        <p:spPr bwMode="auto">
          <a:xfrm>
            <a:off x="3825875" y="207645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71" name="Rectangle 19"/>
          <p:cNvSpPr>
            <a:spLocks noChangeArrowheads="1"/>
          </p:cNvSpPr>
          <p:nvPr/>
        </p:nvSpPr>
        <p:spPr bwMode="auto">
          <a:xfrm>
            <a:off x="390525" y="255746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72" name="Rectangle 20"/>
          <p:cNvSpPr>
            <a:spLocks noChangeArrowheads="1"/>
          </p:cNvSpPr>
          <p:nvPr/>
        </p:nvSpPr>
        <p:spPr bwMode="auto">
          <a:xfrm>
            <a:off x="882650" y="255746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73" name="Rectangle 21"/>
          <p:cNvSpPr>
            <a:spLocks noChangeArrowheads="1"/>
          </p:cNvSpPr>
          <p:nvPr/>
        </p:nvSpPr>
        <p:spPr bwMode="auto">
          <a:xfrm>
            <a:off x="1373188" y="2557463"/>
            <a:ext cx="492125" cy="492125"/>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4" name="Rectangle 22"/>
          <p:cNvSpPr>
            <a:spLocks noChangeArrowheads="1"/>
          </p:cNvSpPr>
          <p:nvPr/>
        </p:nvSpPr>
        <p:spPr bwMode="auto">
          <a:xfrm>
            <a:off x="1863725" y="2557463"/>
            <a:ext cx="492125" cy="492125"/>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5" name="Rectangle 23"/>
          <p:cNvSpPr>
            <a:spLocks noChangeArrowheads="1"/>
          </p:cNvSpPr>
          <p:nvPr/>
        </p:nvSpPr>
        <p:spPr bwMode="auto">
          <a:xfrm>
            <a:off x="2354263" y="255746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376" name="Rectangle 24"/>
          <p:cNvSpPr>
            <a:spLocks noChangeArrowheads="1"/>
          </p:cNvSpPr>
          <p:nvPr/>
        </p:nvSpPr>
        <p:spPr bwMode="auto">
          <a:xfrm>
            <a:off x="2844800" y="255746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377" name="Rectangle 25"/>
          <p:cNvSpPr>
            <a:spLocks noChangeArrowheads="1"/>
          </p:cNvSpPr>
          <p:nvPr/>
        </p:nvSpPr>
        <p:spPr bwMode="auto">
          <a:xfrm>
            <a:off x="3335338" y="255746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378" name="Rectangle 26"/>
          <p:cNvSpPr>
            <a:spLocks noChangeArrowheads="1"/>
          </p:cNvSpPr>
          <p:nvPr/>
        </p:nvSpPr>
        <p:spPr bwMode="auto">
          <a:xfrm>
            <a:off x="3825875" y="255746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79" name="Rectangle 27"/>
          <p:cNvSpPr>
            <a:spLocks noChangeArrowheads="1"/>
          </p:cNvSpPr>
          <p:nvPr/>
        </p:nvSpPr>
        <p:spPr bwMode="auto">
          <a:xfrm>
            <a:off x="390525"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80" name="Rectangle 28"/>
          <p:cNvSpPr>
            <a:spLocks noChangeArrowheads="1"/>
          </p:cNvSpPr>
          <p:nvPr/>
        </p:nvSpPr>
        <p:spPr bwMode="auto">
          <a:xfrm>
            <a:off x="882650" y="3048000"/>
            <a:ext cx="492125" cy="492125"/>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81" name="Rectangle 29"/>
          <p:cNvSpPr>
            <a:spLocks noChangeArrowheads="1"/>
          </p:cNvSpPr>
          <p:nvPr/>
        </p:nvSpPr>
        <p:spPr bwMode="auto">
          <a:xfrm>
            <a:off x="1373188" y="3048000"/>
            <a:ext cx="492125" cy="492125"/>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82" name="Rectangle 30"/>
          <p:cNvSpPr>
            <a:spLocks noChangeArrowheads="1"/>
          </p:cNvSpPr>
          <p:nvPr/>
        </p:nvSpPr>
        <p:spPr bwMode="auto">
          <a:xfrm>
            <a:off x="1863725" y="304800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383" name="Rectangle 31"/>
          <p:cNvSpPr>
            <a:spLocks noChangeArrowheads="1"/>
          </p:cNvSpPr>
          <p:nvPr/>
        </p:nvSpPr>
        <p:spPr bwMode="auto">
          <a:xfrm>
            <a:off x="2354263" y="304800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384" name="Rectangle 32"/>
          <p:cNvSpPr>
            <a:spLocks noChangeArrowheads="1"/>
          </p:cNvSpPr>
          <p:nvPr/>
        </p:nvSpPr>
        <p:spPr bwMode="auto">
          <a:xfrm>
            <a:off x="2844800"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85" name="Rectangle 33"/>
          <p:cNvSpPr>
            <a:spLocks noChangeArrowheads="1"/>
          </p:cNvSpPr>
          <p:nvPr/>
        </p:nvSpPr>
        <p:spPr bwMode="auto">
          <a:xfrm>
            <a:off x="3335338"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86" name="Rectangle 34"/>
          <p:cNvSpPr>
            <a:spLocks noChangeArrowheads="1"/>
          </p:cNvSpPr>
          <p:nvPr/>
        </p:nvSpPr>
        <p:spPr bwMode="auto">
          <a:xfrm>
            <a:off x="3825875"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87" name="Rectangle 35"/>
          <p:cNvSpPr>
            <a:spLocks noChangeArrowheads="1"/>
          </p:cNvSpPr>
          <p:nvPr/>
        </p:nvSpPr>
        <p:spPr bwMode="auto">
          <a:xfrm>
            <a:off x="390525"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88" name="Rectangle 36"/>
          <p:cNvSpPr>
            <a:spLocks noChangeArrowheads="1"/>
          </p:cNvSpPr>
          <p:nvPr/>
        </p:nvSpPr>
        <p:spPr bwMode="auto">
          <a:xfrm>
            <a:off x="882650" y="353218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389" name="Rectangle 37"/>
          <p:cNvSpPr>
            <a:spLocks noChangeArrowheads="1"/>
          </p:cNvSpPr>
          <p:nvPr/>
        </p:nvSpPr>
        <p:spPr bwMode="auto">
          <a:xfrm>
            <a:off x="1373188" y="353218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390" name="Rectangle 38"/>
          <p:cNvSpPr>
            <a:spLocks noChangeArrowheads="1"/>
          </p:cNvSpPr>
          <p:nvPr/>
        </p:nvSpPr>
        <p:spPr bwMode="auto">
          <a:xfrm>
            <a:off x="1863725" y="353218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391" name="Rectangle 39"/>
          <p:cNvSpPr>
            <a:spLocks noChangeArrowheads="1"/>
          </p:cNvSpPr>
          <p:nvPr/>
        </p:nvSpPr>
        <p:spPr bwMode="auto">
          <a:xfrm>
            <a:off x="2354263"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92" name="Rectangle 40"/>
          <p:cNvSpPr>
            <a:spLocks noChangeArrowheads="1"/>
          </p:cNvSpPr>
          <p:nvPr/>
        </p:nvSpPr>
        <p:spPr bwMode="auto">
          <a:xfrm>
            <a:off x="2844800"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93" name="Rectangle 41"/>
          <p:cNvSpPr>
            <a:spLocks noChangeArrowheads="1"/>
          </p:cNvSpPr>
          <p:nvPr/>
        </p:nvSpPr>
        <p:spPr bwMode="auto">
          <a:xfrm>
            <a:off x="3335338"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94" name="Rectangle 42"/>
          <p:cNvSpPr>
            <a:spLocks noChangeArrowheads="1"/>
          </p:cNvSpPr>
          <p:nvPr/>
        </p:nvSpPr>
        <p:spPr bwMode="auto">
          <a:xfrm>
            <a:off x="3825875"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95" name="Rectangle 43"/>
          <p:cNvSpPr>
            <a:spLocks noChangeArrowheads="1"/>
          </p:cNvSpPr>
          <p:nvPr/>
        </p:nvSpPr>
        <p:spPr bwMode="auto">
          <a:xfrm>
            <a:off x="390525"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96" name="Rectangle 44"/>
          <p:cNvSpPr>
            <a:spLocks noChangeArrowheads="1"/>
          </p:cNvSpPr>
          <p:nvPr/>
        </p:nvSpPr>
        <p:spPr bwMode="auto">
          <a:xfrm>
            <a:off x="882650" y="402272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397" name="Rectangle 45"/>
          <p:cNvSpPr>
            <a:spLocks noChangeArrowheads="1"/>
          </p:cNvSpPr>
          <p:nvPr/>
        </p:nvSpPr>
        <p:spPr bwMode="auto">
          <a:xfrm>
            <a:off x="1373188"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398" name="Rectangle 46"/>
          <p:cNvSpPr>
            <a:spLocks noChangeArrowheads="1"/>
          </p:cNvSpPr>
          <p:nvPr/>
        </p:nvSpPr>
        <p:spPr bwMode="auto">
          <a:xfrm>
            <a:off x="1863725" y="402272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399" name="Rectangle 47"/>
          <p:cNvSpPr>
            <a:spLocks noChangeArrowheads="1"/>
          </p:cNvSpPr>
          <p:nvPr/>
        </p:nvSpPr>
        <p:spPr bwMode="auto">
          <a:xfrm>
            <a:off x="2354263"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400" name="Rectangle 48"/>
          <p:cNvSpPr>
            <a:spLocks noChangeArrowheads="1"/>
          </p:cNvSpPr>
          <p:nvPr/>
        </p:nvSpPr>
        <p:spPr bwMode="auto">
          <a:xfrm>
            <a:off x="2844800"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401" name="Rectangle 49"/>
          <p:cNvSpPr>
            <a:spLocks noChangeArrowheads="1"/>
          </p:cNvSpPr>
          <p:nvPr/>
        </p:nvSpPr>
        <p:spPr bwMode="auto">
          <a:xfrm>
            <a:off x="3335338"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402" name="Rectangle 50"/>
          <p:cNvSpPr>
            <a:spLocks noChangeArrowheads="1"/>
          </p:cNvSpPr>
          <p:nvPr/>
        </p:nvSpPr>
        <p:spPr bwMode="auto">
          <a:xfrm>
            <a:off x="3825875"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403" name="Rectangle 51"/>
          <p:cNvSpPr>
            <a:spLocks noChangeArrowheads="1"/>
          </p:cNvSpPr>
          <p:nvPr/>
        </p:nvSpPr>
        <p:spPr bwMode="auto">
          <a:xfrm>
            <a:off x="390525"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404" name="Rectangle 52"/>
          <p:cNvSpPr>
            <a:spLocks noChangeArrowheads="1"/>
          </p:cNvSpPr>
          <p:nvPr/>
        </p:nvSpPr>
        <p:spPr bwMode="auto">
          <a:xfrm>
            <a:off x="882650" y="450373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405" name="Rectangle 53"/>
          <p:cNvSpPr>
            <a:spLocks noChangeArrowheads="1"/>
          </p:cNvSpPr>
          <p:nvPr/>
        </p:nvSpPr>
        <p:spPr bwMode="auto">
          <a:xfrm>
            <a:off x="1373188" y="450373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406" name="Rectangle 54"/>
          <p:cNvSpPr>
            <a:spLocks noChangeArrowheads="1"/>
          </p:cNvSpPr>
          <p:nvPr/>
        </p:nvSpPr>
        <p:spPr bwMode="auto">
          <a:xfrm>
            <a:off x="1863725" y="450373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407" name="Rectangle 55"/>
          <p:cNvSpPr>
            <a:spLocks noChangeArrowheads="1"/>
          </p:cNvSpPr>
          <p:nvPr/>
        </p:nvSpPr>
        <p:spPr bwMode="auto">
          <a:xfrm>
            <a:off x="2354263"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408" name="Rectangle 56"/>
          <p:cNvSpPr>
            <a:spLocks noChangeArrowheads="1"/>
          </p:cNvSpPr>
          <p:nvPr/>
        </p:nvSpPr>
        <p:spPr bwMode="auto">
          <a:xfrm>
            <a:off x="2844800"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409" name="Rectangle 57"/>
          <p:cNvSpPr>
            <a:spLocks noChangeArrowheads="1"/>
          </p:cNvSpPr>
          <p:nvPr/>
        </p:nvSpPr>
        <p:spPr bwMode="auto">
          <a:xfrm>
            <a:off x="3335338"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410" name="Rectangle 58"/>
          <p:cNvSpPr>
            <a:spLocks noChangeArrowheads="1"/>
          </p:cNvSpPr>
          <p:nvPr/>
        </p:nvSpPr>
        <p:spPr bwMode="auto">
          <a:xfrm>
            <a:off x="3825875"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411" name="Rectangle 59"/>
          <p:cNvSpPr>
            <a:spLocks noChangeArrowheads="1"/>
          </p:cNvSpPr>
          <p:nvPr/>
        </p:nvSpPr>
        <p:spPr bwMode="auto">
          <a:xfrm>
            <a:off x="390525"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412" name="Rectangle 60"/>
          <p:cNvSpPr>
            <a:spLocks noChangeArrowheads="1"/>
          </p:cNvSpPr>
          <p:nvPr/>
        </p:nvSpPr>
        <p:spPr bwMode="auto">
          <a:xfrm>
            <a:off x="882650"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413" name="Rectangle 61"/>
          <p:cNvSpPr>
            <a:spLocks noChangeArrowheads="1"/>
          </p:cNvSpPr>
          <p:nvPr/>
        </p:nvSpPr>
        <p:spPr bwMode="auto">
          <a:xfrm>
            <a:off x="1373188"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414" name="Rectangle 62"/>
          <p:cNvSpPr>
            <a:spLocks noChangeArrowheads="1"/>
          </p:cNvSpPr>
          <p:nvPr/>
        </p:nvSpPr>
        <p:spPr bwMode="auto">
          <a:xfrm>
            <a:off x="1863725"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415" name="Rectangle 63"/>
          <p:cNvSpPr>
            <a:spLocks noChangeArrowheads="1"/>
          </p:cNvSpPr>
          <p:nvPr/>
        </p:nvSpPr>
        <p:spPr bwMode="auto">
          <a:xfrm>
            <a:off x="2354263"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416" name="Rectangle 64"/>
          <p:cNvSpPr>
            <a:spLocks noChangeArrowheads="1"/>
          </p:cNvSpPr>
          <p:nvPr/>
        </p:nvSpPr>
        <p:spPr bwMode="auto">
          <a:xfrm>
            <a:off x="2844800"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417" name="Rectangle 65"/>
          <p:cNvSpPr>
            <a:spLocks noChangeArrowheads="1"/>
          </p:cNvSpPr>
          <p:nvPr/>
        </p:nvSpPr>
        <p:spPr bwMode="auto">
          <a:xfrm>
            <a:off x="3335338"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418" name="Rectangle 66"/>
          <p:cNvSpPr>
            <a:spLocks noChangeArrowheads="1"/>
          </p:cNvSpPr>
          <p:nvPr/>
        </p:nvSpPr>
        <p:spPr bwMode="auto">
          <a:xfrm>
            <a:off x="3825875"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0419" name="Text Box 77"/>
          <p:cNvSpPr txBox="1">
            <a:spLocks noChangeArrowheads="1"/>
          </p:cNvSpPr>
          <p:nvPr/>
        </p:nvSpPr>
        <p:spPr bwMode="auto">
          <a:xfrm>
            <a:off x="3519488" y="5967413"/>
            <a:ext cx="3311525" cy="519112"/>
          </a:xfrm>
          <a:prstGeom prst="rect">
            <a:avLst/>
          </a:prstGeom>
          <a:noFill/>
          <a:ln w="12700">
            <a:noFill/>
            <a:miter lim="800000"/>
            <a:headEnd/>
            <a:tailEnd/>
          </a:ln>
        </p:spPr>
        <p:txBody>
          <a:bodyPr wrap="none">
            <a:spAutoFit/>
          </a:bodyPr>
          <a:lstStyle/>
          <a:p>
            <a:r>
              <a:rPr lang="en-IE" sz="2800"/>
              <a:t>Structuring Element</a:t>
            </a:r>
            <a:endParaRPr lang="en-US" sz="2800"/>
          </a:p>
        </p:txBody>
      </p:sp>
      <p:grpSp>
        <p:nvGrpSpPr>
          <p:cNvPr id="2" name="Group 78"/>
          <p:cNvGrpSpPr>
            <a:grpSpLocks/>
          </p:cNvGrpSpPr>
          <p:nvPr/>
        </p:nvGrpSpPr>
        <p:grpSpPr bwMode="auto">
          <a:xfrm>
            <a:off x="2454275" y="5703888"/>
            <a:ext cx="1081088" cy="1068387"/>
            <a:chOff x="1339" y="3268"/>
            <a:chExt cx="932" cy="921"/>
          </a:xfrm>
        </p:grpSpPr>
        <p:sp>
          <p:nvSpPr>
            <p:cNvPr id="100488" name="Rectangle 79"/>
            <p:cNvSpPr>
              <a:spLocks noChangeArrowheads="1"/>
            </p:cNvSpPr>
            <p:nvPr/>
          </p:nvSpPr>
          <p:spPr bwMode="auto">
            <a:xfrm>
              <a:off x="1652"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489" name="Rectangle 80"/>
            <p:cNvSpPr>
              <a:spLocks noChangeArrowheads="1"/>
            </p:cNvSpPr>
            <p:nvPr/>
          </p:nvSpPr>
          <p:spPr bwMode="auto">
            <a:xfrm>
              <a:off x="1961"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490" name="Rectangle 81"/>
            <p:cNvSpPr>
              <a:spLocks noChangeArrowheads="1"/>
            </p:cNvSpPr>
            <p:nvPr/>
          </p:nvSpPr>
          <p:spPr bwMode="auto">
            <a:xfrm>
              <a:off x="1652"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491" name="Rectangle 82"/>
            <p:cNvSpPr>
              <a:spLocks noChangeArrowheads="1"/>
            </p:cNvSpPr>
            <p:nvPr/>
          </p:nvSpPr>
          <p:spPr bwMode="auto">
            <a:xfrm>
              <a:off x="1961" y="3879"/>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100492" name="Rectangle 83"/>
            <p:cNvSpPr>
              <a:spLocks noChangeArrowheads="1"/>
            </p:cNvSpPr>
            <p:nvPr/>
          </p:nvSpPr>
          <p:spPr bwMode="auto">
            <a:xfrm>
              <a:off x="1339"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493" name="Rectangle 84"/>
            <p:cNvSpPr>
              <a:spLocks noChangeArrowheads="1"/>
            </p:cNvSpPr>
            <p:nvPr/>
          </p:nvSpPr>
          <p:spPr bwMode="auto">
            <a:xfrm>
              <a:off x="1339" y="3874"/>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100494" name="Rectangle 85"/>
            <p:cNvSpPr>
              <a:spLocks noChangeArrowheads="1"/>
            </p:cNvSpPr>
            <p:nvPr/>
          </p:nvSpPr>
          <p:spPr bwMode="auto">
            <a:xfrm>
              <a:off x="1652"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495" name="Rectangle 86"/>
            <p:cNvSpPr>
              <a:spLocks noChangeArrowheads="1"/>
            </p:cNvSpPr>
            <p:nvPr/>
          </p:nvSpPr>
          <p:spPr bwMode="auto">
            <a:xfrm>
              <a:off x="1961"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100496" name="Rectangle 87"/>
            <p:cNvSpPr>
              <a:spLocks noChangeArrowheads="1"/>
            </p:cNvSpPr>
            <p:nvPr/>
          </p:nvSpPr>
          <p:spPr bwMode="auto">
            <a:xfrm>
              <a:off x="1339"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grpSp>
      <p:grpSp>
        <p:nvGrpSpPr>
          <p:cNvPr id="3" name="Group 398"/>
          <p:cNvGrpSpPr>
            <a:grpSpLocks/>
          </p:cNvGrpSpPr>
          <p:nvPr/>
        </p:nvGrpSpPr>
        <p:grpSpPr bwMode="auto">
          <a:xfrm>
            <a:off x="4802188" y="1577975"/>
            <a:ext cx="3927475" cy="3900488"/>
            <a:chOff x="3178" y="1075"/>
            <a:chExt cx="2474" cy="2457"/>
          </a:xfrm>
        </p:grpSpPr>
        <p:sp>
          <p:nvSpPr>
            <p:cNvPr id="100424" name="Rectangle 399"/>
            <p:cNvSpPr>
              <a:spLocks noChangeArrowheads="1"/>
            </p:cNvSpPr>
            <p:nvPr/>
          </p:nvSpPr>
          <p:spPr bwMode="auto">
            <a:xfrm>
              <a:off x="3178"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25" name="Rectangle 400"/>
            <p:cNvSpPr>
              <a:spLocks noChangeArrowheads="1"/>
            </p:cNvSpPr>
            <p:nvPr/>
          </p:nvSpPr>
          <p:spPr bwMode="auto">
            <a:xfrm>
              <a:off x="3488"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26" name="Rectangle 401"/>
            <p:cNvSpPr>
              <a:spLocks noChangeArrowheads="1"/>
            </p:cNvSpPr>
            <p:nvPr/>
          </p:nvSpPr>
          <p:spPr bwMode="auto">
            <a:xfrm>
              <a:off x="3797"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27" name="Rectangle 402"/>
            <p:cNvSpPr>
              <a:spLocks noChangeArrowheads="1"/>
            </p:cNvSpPr>
            <p:nvPr/>
          </p:nvSpPr>
          <p:spPr bwMode="auto">
            <a:xfrm>
              <a:off x="4106"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28" name="Rectangle 403"/>
            <p:cNvSpPr>
              <a:spLocks noChangeArrowheads="1"/>
            </p:cNvSpPr>
            <p:nvPr/>
          </p:nvSpPr>
          <p:spPr bwMode="auto">
            <a:xfrm>
              <a:off x="4415"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29" name="Rectangle 404"/>
            <p:cNvSpPr>
              <a:spLocks noChangeArrowheads="1"/>
            </p:cNvSpPr>
            <p:nvPr/>
          </p:nvSpPr>
          <p:spPr bwMode="auto">
            <a:xfrm>
              <a:off x="4724"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30" name="Rectangle 405"/>
            <p:cNvSpPr>
              <a:spLocks noChangeArrowheads="1"/>
            </p:cNvSpPr>
            <p:nvPr/>
          </p:nvSpPr>
          <p:spPr bwMode="auto">
            <a:xfrm>
              <a:off x="5033"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31" name="Rectangle 406"/>
            <p:cNvSpPr>
              <a:spLocks noChangeArrowheads="1"/>
            </p:cNvSpPr>
            <p:nvPr/>
          </p:nvSpPr>
          <p:spPr bwMode="auto">
            <a:xfrm>
              <a:off x="5342"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32" name="Rectangle 407"/>
            <p:cNvSpPr>
              <a:spLocks noChangeArrowheads="1"/>
            </p:cNvSpPr>
            <p:nvPr/>
          </p:nvSpPr>
          <p:spPr bwMode="auto">
            <a:xfrm>
              <a:off x="3178"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33" name="Rectangle 408"/>
            <p:cNvSpPr>
              <a:spLocks noChangeArrowheads="1"/>
            </p:cNvSpPr>
            <p:nvPr/>
          </p:nvSpPr>
          <p:spPr bwMode="auto">
            <a:xfrm>
              <a:off x="3488"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34" name="Rectangle 409"/>
            <p:cNvSpPr>
              <a:spLocks noChangeArrowheads="1"/>
            </p:cNvSpPr>
            <p:nvPr/>
          </p:nvSpPr>
          <p:spPr bwMode="auto">
            <a:xfrm>
              <a:off x="3797"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35" name="Rectangle 410"/>
            <p:cNvSpPr>
              <a:spLocks noChangeArrowheads="1"/>
            </p:cNvSpPr>
            <p:nvPr/>
          </p:nvSpPr>
          <p:spPr bwMode="auto">
            <a:xfrm>
              <a:off x="4106"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36" name="Rectangle 411"/>
            <p:cNvSpPr>
              <a:spLocks noChangeArrowheads="1"/>
            </p:cNvSpPr>
            <p:nvPr/>
          </p:nvSpPr>
          <p:spPr bwMode="auto">
            <a:xfrm>
              <a:off x="4415"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37" name="Rectangle 412"/>
            <p:cNvSpPr>
              <a:spLocks noChangeArrowheads="1"/>
            </p:cNvSpPr>
            <p:nvPr/>
          </p:nvSpPr>
          <p:spPr bwMode="auto">
            <a:xfrm>
              <a:off x="4724"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38" name="Rectangle 413"/>
            <p:cNvSpPr>
              <a:spLocks noChangeArrowheads="1"/>
            </p:cNvSpPr>
            <p:nvPr/>
          </p:nvSpPr>
          <p:spPr bwMode="auto">
            <a:xfrm>
              <a:off x="5033"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39" name="Rectangle 414"/>
            <p:cNvSpPr>
              <a:spLocks noChangeArrowheads="1"/>
            </p:cNvSpPr>
            <p:nvPr/>
          </p:nvSpPr>
          <p:spPr bwMode="auto">
            <a:xfrm>
              <a:off x="5342"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40" name="Rectangle 415"/>
            <p:cNvSpPr>
              <a:spLocks noChangeArrowheads="1"/>
            </p:cNvSpPr>
            <p:nvPr/>
          </p:nvSpPr>
          <p:spPr bwMode="auto">
            <a:xfrm>
              <a:off x="3178"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41" name="Rectangle 416"/>
            <p:cNvSpPr>
              <a:spLocks noChangeArrowheads="1"/>
            </p:cNvSpPr>
            <p:nvPr/>
          </p:nvSpPr>
          <p:spPr bwMode="auto">
            <a:xfrm>
              <a:off x="3488"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42" name="Rectangle 417"/>
            <p:cNvSpPr>
              <a:spLocks noChangeArrowheads="1"/>
            </p:cNvSpPr>
            <p:nvPr/>
          </p:nvSpPr>
          <p:spPr bwMode="auto">
            <a:xfrm>
              <a:off x="3797"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43" name="Rectangle 418"/>
            <p:cNvSpPr>
              <a:spLocks noChangeArrowheads="1"/>
            </p:cNvSpPr>
            <p:nvPr/>
          </p:nvSpPr>
          <p:spPr bwMode="auto">
            <a:xfrm>
              <a:off x="4106"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44" name="Rectangle 419"/>
            <p:cNvSpPr>
              <a:spLocks noChangeArrowheads="1"/>
            </p:cNvSpPr>
            <p:nvPr/>
          </p:nvSpPr>
          <p:spPr bwMode="auto">
            <a:xfrm>
              <a:off x="4415"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45" name="Rectangle 420"/>
            <p:cNvSpPr>
              <a:spLocks noChangeArrowheads="1"/>
            </p:cNvSpPr>
            <p:nvPr/>
          </p:nvSpPr>
          <p:spPr bwMode="auto">
            <a:xfrm>
              <a:off x="4724"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46" name="Rectangle 421"/>
            <p:cNvSpPr>
              <a:spLocks noChangeArrowheads="1"/>
            </p:cNvSpPr>
            <p:nvPr/>
          </p:nvSpPr>
          <p:spPr bwMode="auto">
            <a:xfrm>
              <a:off x="5033"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47" name="Rectangle 422"/>
            <p:cNvSpPr>
              <a:spLocks noChangeArrowheads="1"/>
            </p:cNvSpPr>
            <p:nvPr/>
          </p:nvSpPr>
          <p:spPr bwMode="auto">
            <a:xfrm>
              <a:off x="5342"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48" name="Rectangle 423"/>
            <p:cNvSpPr>
              <a:spLocks noChangeArrowheads="1"/>
            </p:cNvSpPr>
            <p:nvPr/>
          </p:nvSpPr>
          <p:spPr bwMode="auto">
            <a:xfrm>
              <a:off x="3178"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49" name="Rectangle 424"/>
            <p:cNvSpPr>
              <a:spLocks noChangeArrowheads="1"/>
            </p:cNvSpPr>
            <p:nvPr/>
          </p:nvSpPr>
          <p:spPr bwMode="auto">
            <a:xfrm>
              <a:off x="3488"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50" name="Rectangle 425"/>
            <p:cNvSpPr>
              <a:spLocks noChangeArrowheads="1"/>
            </p:cNvSpPr>
            <p:nvPr/>
          </p:nvSpPr>
          <p:spPr bwMode="auto">
            <a:xfrm>
              <a:off x="3797"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51" name="Rectangle 426"/>
            <p:cNvSpPr>
              <a:spLocks noChangeArrowheads="1"/>
            </p:cNvSpPr>
            <p:nvPr/>
          </p:nvSpPr>
          <p:spPr bwMode="auto">
            <a:xfrm>
              <a:off x="4106"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52" name="Rectangle 427"/>
            <p:cNvSpPr>
              <a:spLocks noChangeArrowheads="1"/>
            </p:cNvSpPr>
            <p:nvPr/>
          </p:nvSpPr>
          <p:spPr bwMode="auto">
            <a:xfrm>
              <a:off x="4415"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53" name="Rectangle 428"/>
            <p:cNvSpPr>
              <a:spLocks noChangeArrowheads="1"/>
            </p:cNvSpPr>
            <p:nvPr/>
          </p:nvSpPr>
          <p:spPr bwMode="auto">
            <a:xfrm>
              <a:off x="4724"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54" name="Rectangle 429"/>
            <p:cNvSpPr>
              <a:spLocks noChangeArrowheads="1"/>
            </p:cNvSpPr>
            <p:nvPr/>
          </p:nvSpPr>
          <p:spPr bwMode="auto">
            <a:xfrm>
              <a:off x="5033"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55" name="Rectangle 430"/>
            <p:cNvSpPr>
              <a:spLocks noChangeArrowheads="1"/>
            </p:cNvSpPr>
            <p:nvPr/>
          </p:nvSpPr>
          <p:spPr bwMode="auto">
            <a:xfrm>
              <a:off x="5342"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56" name="Rectangle 431"/>
            <p:cNvSpPr>
              <a:spLocks noChangeArrowheads="1"/>
            </p:cNvSpPr>
            <p:nvPr/>
          </p:nvSpPr>
          <p:spPr bwMode="auto">
            <a:xfrm>
              <a:off x="3178"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57" name="Rectangle 432"/>
            <p:cNvSpPr>
              <a:spLocks noChangeArrowheads="1"/>
            </p:cNvSpPr>
            <p:nvPr/>
          </p:nvSpPr>
          <p:spPr bwMode="auto">
            <a:xfrm>
              <a:off x="3488"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58" name="Rectangle 433"/>
            <p:cNvSpPr>
              <a:spLocks noChangeArrowheads="1"/>
            </p:cNvSpPr>
            <p:nvPr/>
          </p:nvSpPr>
          <p:spPr bwMode="auto">
            <a:xfrm>
              <a:off x="3797"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59" name="Rectangle 434"/>
            <p:cNvSpPr>
              <a:spLocks noChangeArrowheads="1"/>
            </p:cNvSpPr>
            <p:nvPr/>
          </p:nvSpPr>
          <p:spPr bwMode="auto">
            <a:xfrm>
              <a:off x="4106"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60" name="Rectangle 435"/>
            <p:cNvSpPr>
              <a:spLocks noChangeArrowheads="1"/>
            </p:cNvSpPr>
            <p:nvPr/>
          </p:nvSpPr>
          <p:spPr bwMode="auto">
            <a:xfrm>
              <a:off x="4415"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61" name="Rectangle 436"/>
            <p:cNvSpPr>
              <a:spLocks noChangeArrowheads="1"/>
            </p:cNvSpPr>
            <p:nvPr/>
          </p:nvSpPr>
          <p:spPr bwMode="auto">
            <a:xfrm>
              <a:off x="4724"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62" name="Rectangle 437"/>
            <p:cNvSpPr>
              <a:spLocks noChangeArrowheads="1"/>
            </p:cNvSpPr>
            <p:nvPr/>
          </p:nvSpPr>
          <p:spPr bwMode="auto">
            <a:xfrm>
              <a:off x="5033"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63" name="Rectangle 438"/>
            <p:cNvSpPr>
              <a:spLocks noChangeArrowheads="1"/>
            </p:cNvSpPr>
            <p:nvPr/>
          </p:nvSpPr>
          <p:spPr bwMode="auto">
            <a:xfrm>
              <a:off x="5342"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64" name="Rectangle 439"/>
            <p:cNvSpPr>
              <a:spLocks noChangeArrowheads="1"/>
            </p:cNvSpPr>
            <p:nvPr/>
          </p:nvSpPr>
          <p:spPr bwMode="auto">
            <a:xfrm>
              <a:off x="3178"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65" name="Rectangle 440"/>
            <p:cNvSpPr>
              <a:spLocks noChangeArrowheads="1"/>
            </p:cNvSpPr>
            <p:nvPr/>
          </p:nvSpPr>
          <p:spPr bwMode="auto">
            <a:xfrm>
              <a:off x="3488"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66" name="Rectangle 441"/>
            <p:cNvSpPr>
              <a:spLocks noChangeArrowheads="1"/>
            </p:cNvSpPr>
            <p:nvPr/>
          </p:nvSpPr>
          <p:spPr bwMode="auto">
            <a:xfrm>
              <a:off x="3797"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67" name="Rectangle 442"/>
            <p:cNvSpPr>
              <a:spLocks noChangeArrowheads="1"/>
            </p:cNvSpPr>
            <p:nvPr/>
          </p:nvSpPr>
          <p:spPr bwMode="auto">
            <a:xfrm>
              <a:off x="4106"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68" name="Rectangle 443"/>
            <p:cNvSpPr>
              <a:spLocks noChangeArrowheads="1"/>
            </p:cNvSpPr>
            <p:nvPr/>
          </p:nvSpPr>
          <p:spPr bwMode="auto">
            <a:xfrm>
              <a:off x="4415"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69" name="Rectangle 444"/>
            <p:cNvSpPr>
              <a:spLocks noChangeArrowheads="1"/>
            </p:cNvSpPr>
            <p:nvPr/>
          </p:nvSpPr>
          <p:spPr bwMode="auto">
            <a:xfrm>
              <a:off x="4724"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70" name="Rectangle 445"/>
            <p:cNvSpPr>
              <a:spLocks noChangeArrowheads="1"/>
            </p:cNvSpPr>
            <p:nvPr/>
          </p:nvSpPr>
          <p:spPr bwMode="auto">
            <a:xfrm>
              <a:off x="5033"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71" name="Rectangle 446"/>
            <p:cNvSpPr>
              <a:spLocks noChangeArrowheads="1"/>
            </p:cNvSpPr>
            <p:nvPr/>
          </p:nvSpPr>
          <p:spPr bwMode="auto">
            <a:xfrm>
              <a:off x="5342"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72" name="Rectangle 447"/>
            <p:cNvSpPr>
              <a:spLocks noChangeArrowheads="1"/>
            </p:cNvSpPr>
            <p:nvPr/>
          </p:nvSpPr>
          <p:spPr bwMode="auto">
            <a:xfrm>
              <a:off x="3178"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73" name="Rectangle 448"/>
            <p:cNvSpPr>
              <a:spLocks noChangeArrowheads="1"/>
            </p:cNvSpPr>
            <p:nvPr/>
          </p:nvSpPr>
          <p:spPr bwMode="auto">
            <a:xfrm>
              <a:off x="3488"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74" name="Rectangle 449"/>
            <p:cNvSpPr>
              <a:spLocks noChangeArrowheads="1"/>
            </p:cNvSpPr>
            <p:nvPr/>
          </p:nvSpPr>
          <p:spPr bwMode="auto">
            <a:xfrm>
              <a:off x="3797"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75" name="Rectangle 450"/>
            <p:cNvSpPr>
              <a:spLocks noChangeArrowheads="1"/>
            </p:cNvSpPr>
            <p:nvPr/>
          </p:nvSpPr>
          <p:spPr bwMode="auto">
            <a:xfrm>
              <a:off x="4106"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76" name="Rectangle 451"/>
            <p:cNvSpPr>
              <a:spLocks noChangeArrowheads="1"/>
            </p:cNvSpPr>
            <p:nvPr/>
          </p:nvSpPr>
          <p:spPr bwMode="auto">
            <a:xfrm>
              <a:off x="4415"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77" name="Rectangle 452"/>
            <p:cNvSpPr>
              <a:spLocks noChangeArrowheads="1"/>
            </p:cNvSpPr>
            <p:nvPr/>
          </p:nvSpPr>
          <p:spPr bwMode="auto">
            <a:xfrm>
              <a:off x="4724"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78" name="Rectangle 453"/>
            <p:cNvSpPr>
              <a:spLocks noChangeArrowheads="1"/>
            </p:cNvSpPr>
            <p:nvPr/>
          </p:nvSpPr>
          <p:spPr bwMode="auto">
            <a:xfrm>
              <a:off x="5033"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79" name="Rectangle 454"/>
            <p:cNvSpPr>
              <a:spLocks noChangeArrowheads="1"/>
            </p:cNvSpPr>
            <p:nvPr/>
          </p:nvSpPr>
          <p:spPr bwMode="auto">
            <a:xfrm>
              <a:off x="5342"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80" name="Rectangle 455"/>
            <p:cNvSpPr>
              <a:spLocks noChangeArrowheads="1"/>
            </p:cNvSpPr>
            <p:nvPr/>
          </p:nvSpPr>
          <p:spPr bwMode="auto">
            <a:xfrm>
              <a:off x="3178"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81" name="Rectangle 456"/>
            <p:cNvSpPr>
              <a:spLocks noChangeArrowheads="1"/>
            </p:cNvSpPr>
            <p:nvPr/>
          </p:nvSpPr>
          <p:spPr bwMode="auto">
            <a:xfrm>
              <a:off x="3488"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82" name="Rectangle 457"/>
            <p:cNvSpPr>
              <a:spLocks noChangeArrowheads="1"/>
            </p:cNvSpPr>
            <p:nvPr/>
          </p:nvSpPr>
          <p:spPr bwMode="auto">
            <a:xfrm>
              <a:off x="3797"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83" name="Rectangle 458"/>
            <p:cNvSpPr>
              <a:spLocks noChangeArrowheads="1"/>
            </p:cNvSpPr>
            <p:nvPr/>
          </p:nvSpPr>
          <p:spPr bwMode="auto">
            <a:xfrm>
              <a:off x="4106"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84" name="Rectangle 459"/>
            <p:cNvSpPr>
              <a:spLocks noChangeArrowheads="1"/>
            </p:cNvSpPr>
            <p:nvPr/>
          </p:nvSpPr>
          <p:spPr bwMode="auto">
            <a:xfrm>
              <a:off x="4415"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85" name="Rectangle 460"/>
            <p:cNvSpPr>
              <a:spLocks noChangeArrowheads="1"/>
            </p:cNvSpPr>
            <p:nvPr/>
          </p:nvSpPr>
          <p:spPr bwMode="auto">
            <a:xfrm>
              <a:off x="4724"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86" name="Rectangle 461"/>
            <p:cNvSpPr>
              <a:spLocks noChangeArrowheads="1"/>
            </p:cNvSpPr>
            <p:nvPr/>
          </p:nvSpPr>
          <p:spPr bwMode="auto">
            <a:xfrm>
              <a:off x="5033"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0487" name="Rectangle 462"/>
            <p:cNvSpPr>
              <a:spLocks noChangeArrowheads="1"/>
            </p:cNvSpPr>
            <p:nvPr/>
          </p:nvSpPr>
          <p:spPr bwMode="auto">
            <a:xfrm>
              <a:off x="5342"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grpSp>
      <p:sp>
        <p:nvSpPr>
          <p:cNvPr id="100422" name="Text Box 783"/>
          <p:cNvSpPr txBox="1">
            <a:spLocks noChangeArrowheads="1"/>
          </p:cNvSpPr>
          <p:nvPr/>
        </p:nvSpPr>
        <p:spPr bwMode="auto">
          <a:xfrm>
            <a:off x="1522413" y="1233488"/>
            <a:ext cx="1670050" cy="366712"/>
          </a:xfrm>
          <a:prstGeom prst="rect">
            <a:avLst/>
          </a:prstGeom>
          <a:noFill/>
          <a:ln w="12700">
            <a:noFill/>
            <a:miter lim="800000"/>
            <a:headEnd/>
            <a:tailEnd/>
          </a:ln>
        </p:spPr>
        <p:txBody>
          <a:bodyPr wrap="none">
            <a:spAutoFit/>
          </a:bodyPr>
          <a:lstStyle/>
          <a:p>
            <a:r>
              <a:rPr lang="en-IE"/>
              <a:t>Original Image</a:t>
            </a:r>
            <a:endParaRPr lang="en-US"/>
          </a:p>
        </p:txBody>
      </p:sp>
      <p:sp>
        <p:nvSpPr>
          <p:cNvPr id="100423" name="Text Box 784"/>
          <p:cNvSpPr txBox="1">
            <a:spLocks noChangeArrowheads="1"/>
          </p:cNvSpPr>
          <p:nvPr/>
        </p:nvSpPr>
        <p:spPr bwMode="auto">
          <a:xfrm>
            <a:off x="5789613" y="1230313"/>
            <a:ext cx="1962150" cy="366712"/>
          </a:xfrm>
          <a:prstGeom prst="rect">
            <a:avLst/>
          </a:prstGeom>
          <a:noFill/>
          <a:ln w="12700">
            <a:noFill/>
            <a:miter lim="800000"/>
            <a:headEnd/>
            <a:tailEnd/>
          </a:ln>
        </p:spPr>
        <p:txBody>
          <a:bodyPr wrap="none">
            <a:spAutoFit/>
          </a:bodyPr>
          <a:lstStyle/>
          <a:p>
            <a:pPr algn="ctr"/>
            <a:r>
              <a:rPr lang="en-IE"/>
              <a:t>Processed Image</a:t>
            </a:r>
            <a:endParaRPr lang="en-US"/>
          </a:p>
        </p:txBody>
      </p:sp>
      <p:sp>
        <p:nvSpPr>
          <p:cNvPr id="145" name="Rectangle 44"/>
          <p:cNvSpPr>
            <a:spLocks noChangeArrowheads="1"/>
          </p:cNvSpPr>
          <p:nvPr/>
        </p:nvSpPr>
        <p:spPr bwMode="auto">
          <a:xfrm>
            <a:off x="1331640" y="4005064"/>
            <a:ext cx="576064" cy="492125"/>
          </a:xfrm>
          <a:prstGeom prst="rect">
            <a:avLst/>
          </a:prstGeom>
          <a:solidFill>
            <a:srgbClr val="000080"/>
          </a:solidFill>
          <a:ln w="12700">
            <a:solidFill>
              <a:schemeClr val="tx1"/>
            </a:solidFill>
            <a:miter lim="800000"/>
            <a:headEnd/>
            <a:tailEnd/>
          </a:ln>
        </p:spPr>
        <p:txBody>
          <a:bodyPr wrap="none" anchor="ctr"/>
          <a:lstStyle/>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dirty="0"/>
              <a:t>Exercise - </a:t>
            </a:r>
            <a:r>
              <a:rPr lang="en-IE" dirty="0"/>
              <a:t>Closing</a:t>
            </a:r>
            <a:endParaRPr lang="en-US" dirty="0"/>
          </a:p>
        </p:txBody>
      </p:sp>
      <p:sp>
        <p:nvSpPr>
          <p:cNvPr id="102403" name="Rectangle 3"/>
          <p:cNvSpPr>
            <a:spLocks noChangeArrowheads="1"/>
          </p:cNvSpPr>
          <p:nvPr/>
        </p:nvSpPr>
        <p:spPr bwMode="auto">
          <a:xfrm>
            <a:off x="390525"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04" name="Rectangle 4"/>
          <p:cNvSpPr>
            <a:spLocks noChangeArrowheads="1"/>
          </p:cNvSpPr>
          <p:nvPr/>
        </p:nvSpPr>
        <p:spPr bwMode="auto">
          <a:xfrm>
            <a:off x="882650"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05" name="Rectangle 5"/>
          <p:cNvSpPr>
            <a:spLocks noChangeArrowheads="1"/>
          </p:cNvSpPr>
          <p:nvPr/>
        </p:nvSpPr>
        <p:spPr bwMode="auto">
          <a:xfrm>
            <a:off x="1373188"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06" name="Rectangle 6"/>
          <p:cNvSpPr>
            <a:spLocks noChangeArrowheads="1"/>
          </p:cNvSpPr>
          <p:nvPr/>
        </p:nvSpPr>
        <p:spPr bwMode="auto">
          <a:xfrm>
            <a:off x="1863725"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07" name="Rectangle 7"/>
          <p:cNvSpPr>
            <a:spLocks noChangeArrowheads="1"/>
          </p:cNvSpPr>
          <p:nvPr/>
        </p:nvSpPr>
        <p:spPr bwMode="auto">
          <a:xfrm>
            <a:off x="2354263"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08" name="Rectangle 8"/>
          <p:cNvSpPr>
            <a:spLocks noChangeArrowheads="1"/>
          </p:cNvSpPr>
          <p:nvPr/>
        </p:nvSpPr>
        <p:spPr bwMode="auto">
          <a:xfrm>
            <a:off x="2844800"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09" name="Rectangle 9"/>
          <p:cNvSpPr>
            <a:spLocks noChangeArrowheads="1"/>
          </p:cNvSpPr>
          <p:nvPr/>
        </p:nvSpPr>
        <p:spPr bwMode="auto">
          <a:xfrm>
            <a:off x="3335338"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10" name="Rectangle 10"/>
          <p:cNvSpPr>
            <a:spLocks noChangeArrowheads="1"/>
          </p:cNvSpPr>
          <p:nvPr/>
        </p:nvSpPr>
        <p:spPr bwMode="auto">
          <a:xfrm>
            <a:off x="3825875"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11" name="Rectangle 11"/>
          <p:cNvSpPr>
            <a:spLocks noChangeArrowheads="1"/>
          </p:cNvSpPr>
          <p:nvPr/>
        </p:nvSpPr>
        <p:spPr bwMode="auto">
          <a:xfrm>
            <a:off x="390525" y="207645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12" name="Rectangle 12"/>
          <p:cNvSpPr>
            <a:spLocks noChangeArrowheads="1"/>
          </p:cNvSpPr>
          <p:nvPr/>
        </p:nvSpPr>
        <p:spPr bwMode="auto">
          <a:xfrm>
            <a:off x="882650" y="207645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13" name="Rectangle 13"/>
          <p:cNvSpPr>
            <a:spLocks noChangeArrowheads="1"/>
          </p:cNvSpPr>
          <p:nvPr/>
        </p:nvSpPr>
        <p:spPr bwMode="auto">
          <a:xfrm>
            <a:off x="1373188" y="207645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14" name="Rectangle 14"/>
          <p:cNvSpPr>
            <a:spLocks noChangeArrowheads="1"/>
          </p:cNvSpPr>
          <p:nvPr/>
        </p:nvSpPr>
        <p:spPr bwMode="auto">
          <a:xfrm>
            <a:off x="1863725" y="2076450"/>
            <a:ext cx="492125" cy="492125"/>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2415" name="Rectangle 15"/>
          <p:cNvSpPr>
            <a:spLocks noChangeArrowheads="1"/>
          </p:cNvSpPr>
          <p:nvPr/>
        </p:nvSpPr>
        <p:spPr bwMode="auto">
          <a:xfrm>
            <a:off x="2354263" y="207645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2416" name="Rectangle 16"/>
          <p:cNvSpPr>
            <a:spLocks noChangeArrowheads="1"/>
          </p:cNvSpPr>
          <p:nvPr/>
        </p:nvSpPr>
        <p:spPr bwMode="auto">
          <a:xfrm>
            <a:off x="2844800" y="207645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2417" name="Rectangle 17"/>
          <p:cNvSpPr>
            <a:spLocks noChangeArrowheads="1"/>
          </p:cNvSpPr>
          <p:nvPr/>
        </p:nvSpPr>
        <p:spPr bwMode="auto">
          <a:xfrm>
            <a:off x="3335338" y="207645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2418" name="Rectangle 18"/>
          <p:cNvSpPr>
            <a:spLocks noChangeArrowheads="1"/>
          </p:cNvSpPr>
          <p:nvPr/>
        </p:nvSpPr>
        <p:spPr bwMode="auto">
          <a:xfrm>
            <a:off x="3825875" y="207645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19" name="Rectangle 19"/>
          <p:cNvSpPr>
            <a:spLocks noChangeArrowheads="1"/>
          </p:cNvSpPr>
          <p:nvPr/>
        </p:nvSpPr>
        <p:spPr bwMode="auto">
          <a:xfrm>
            <a:off x="390525" y="255746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20" name="Rectangle 20"/>
          <p:cNvSpPr>
            <a:spLocks noChangeArrowheads="1"/>
          </p:cNvSpPr>
          <p:nvPr/>
        </p:nvSpPr>
        <p:spPr bwMode="auto">
          <a:xfrm>
            <a:off x="882650" y="255746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21" name="Rectangle 21"/>
          <p:cNvSpPr>
            <a:spLocks noChangeArrowheads="1"/>
          </p:cNvSpPr>
          <p:nvPr/>
        </p:nvSpPr>
        <p:spPr bwMode="auto">
          <a:xfrm>
            <a:off x="1373188" y="2557463"/>
            <a:ext cx="492125" cy="492125"/>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2422" name="Rectangle 22"/>
          <p:cNvSpPr>
            <a:spLocks noChangeArrowheads="1"/>
          </p:cNvSpPr>
          <p:nvPr/>
        </p:nvSpPr>
        <p:spPr bwMode="auto">
          <a:xfrm>
            <a:off x="1863725" y="2557463"/>
            <a:ext cx="492125" cy="492125"/>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2423" name="Rectangle 23"/>
          <p:cNvSpPr>
            <a:spLocks noChangeArrowheads="1"/>
          </p:cNvSpPr>
          <p:nvPr/>
        </p:nvSpPr>
        <p:spPr bwMode="auto">
          <a:xfrm>
            <a:off x="2354263" y="255746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2424" name="Rectangle 24"/>
          <p:cNvSpPr>
            <a:spLocks noChangeArrowheads="1"/>
          </p:cNvSpPr>
          <p:nvPr/>
        </p:nvSpPr>
        <p:spPr bwMode="auto">
          <a:xfrm>
            <a:off x="2844800" y="255746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2425" name="Rectangle 25"/>
          <p:cNvSpPr>
            <a:spLocks noChangeArrowheads="1"/>
          </p:cNvSpPr>
          <p:nvPr/>
        </p:nvSpPr>
        <p:spPr bwMode="auto">
          <a:xfrm>
            <a:off x="3335338" y="255746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2426" name="Rectangle 26"/>
          <p:cNvSpPr>
            <a:spLocks noChangeArrowheads="1"/>
          </p:cNvSpPr>
          <p:nvPr/>
        </p:nvSpPr>
        <p:spPr bwMode="auto">
          <a:xfrm>
            <a:off x="3825875" y="255746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27" name="Rectangle 27"/>
          <p:cNvSpPr>
            <a:spLocks noChangeArrowheads="1"/>
          </p:cNvSpPr>
          <p:nvPr/>
        </p:nvSpPr>
        <p:spPr bwMode="auto">
          <a:xfrm>
            <a:off x="390525"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28" name="Rectangle 28"/>
          <p:cNvSpPr>
            <a:spLocks noChangeArrowheads="1"/>
          </p:cNvSpPr>
          <p:nvPr/>
        </p:nvSpPr>
        <p:spPr bwMode="auto">
          <a:xfrm>
            <a:off x="882650" y="3048000"/>
            <a:ext cx="492125" cy="492125"/>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2429" name="Rectangle 29"/>
          <p:cNvSpPr>
            <a:spLocks noChangeArrowheads="1"/>
          </p:cNvSpPr>
          <p:nvPr/>
        </p:nvSpPr>
        <p:spPr bwMode="auto">
          <a:xfrm>
            <a:off x="1373188" y="3048000"/>
            <a:ext cx="492125" cy="492125"/>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2430" name="Rectangle 30"/>
          <p:cNvSpPr>
            <a:spLocks noChangeArrowheads="1"/>
          </p:cNvSpPr>
          <p:nvPr/>
        </p:nvSpPr>
        <p:spPr bwMode="auto">
          <a:xfrm>
            <a:off x="1863725"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31" name="Rectangle 31"/>
          <p:cNvSpPr>
            <a:spLocks noChangeArrowheads="1"/>
          </p:cNvSpPr>
          <p:nvPr/>
        </p:nvSpPr>
        <p:spPr bwMode="auto">
          <a:xfrm>
            <a:off x="2354263"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32" name="Rectangle 32"/>
          <p:cNvSpPr>
            <a:spLocks noChangeArrowheads="1"/>
          </p:cNvSpPr>
          <p:nvPr/>
        </p:nvSpPr>
        <p:spPr bwMode="auto">
          <a:xfrm>
            <a:off x="2844800"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33" name="Rectangle 33"/>
          <p:cNvSpPr>
            <a:spLocks noChangeArrowheads="1"/>
          </p:cNvSpPr>
          <p:nvPr/>
        </p:nvSpPr>
        <p:spPr bwMode="auto">
          <a:xfrm>
            <a:off x="3335338"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34" name="Rectangle 34"/>
          <p:cNvSpPr>
            <a:spLocks noChangeArrowheads="1"/>
          </p:cNvSpPr>
          <p:nvPr/>
        </p:nvSpPr>
        <p:spPr bwMode="auto">
          <a:xfrm>
            <a:off x="3825875"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35" name="Rectangle 35"/>
          <p:cNvSpPr>
            <a:spLocks noChangeArrowheads="1"/>
          </p:cNvSpPr>
          <p:nvPr/>
        </p:nvSpPr>
        <p:spPr bwMode="auto">
          <a:xfrm>
            <a:off x="390525"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36" name="Rectangle 36"/>
          <p:cNvSpPr>
            <a:spLocks noChangeArrowheads="1"/>
          </p:cNvSpPr>
          <p:nvPr/>
        </p:nvSpPr>
        <p:spPr bwMode="auto">
          <a:xfrm>
            <a:off x="882650" y="353218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2437" name="Rectangle 37"/>
          <p:cNvSpPr>
            <a:spLocks noChangeArrowheads="1"/>
          </p:cNvSpPr>
          <p:nvPr/>
        </p:nvSpPr>
        <p:spPr bwMode="auto">
          <a:xfrm>
            <a:off x="1373188" y="353218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2438" name="Rectangle 38"/>
          <p:cNvSpPr>
            <a:spLocks noChangeArrowheads="1"/>
          </p:cNvSpPr>
          <p:nvPr/>
        </p:nvSpPr>
        <p:spPr bwMode="auto">
          <a:xfrm>
            <a:off x="1863725" y="353218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2439" name="Rectangle 39"/>
          <p:cNvSpPr>
            <a:spLocks noChangeArrowheads="1"/>
          </p:cNvSpPr>
          <p:nvPr/>
        </p:nvSpPr>
        <p:spPr bwMode="auto">
          <a:xfrm>
            <a:off x="2354263"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40" name="Rectangle 40"/>
          <p:cNvSpPr>
            <a:spLocks noChangeArrowheads="1"/>
          </p:cNvSpPr>
          <p:nvPr/>
        </p:nvSpPr>
        <p:spPr bwMode="auto">
          <a:xfrm>
            <a:off x="2844800"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41" name="Rectangle 41"/>
          <p:cNvSpPr>
            <a:spLocks noChangeArrowheads="1"/>
          </p:cNvSpPr>
          <p:nvPr/>
        </p:nvSpPr>
        <p:spPr bwMode="auto">
          <a:xfrm>
            <a:off x="3335338"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42" name="Rectangle 42"/>
          <p:cNvSpPr>
            <a:spLocks noChangeArrowheads="1"/>
          </p:cNvSpPr>
          <p:nvPr/>
        </p:nvSpPr>
        <p:spPr bwMode="auto">
          <a:xfrm>
            <a:off x="3825875"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43" name="Rectangle 43"/>
          <p:cNvSpPr>
            <a:spLocks noChangeArrowheads="1"/>
          </p:cNvSpPr>
          <p:nvPr/>
        </p:nvSpPr>
        <p:spPr bwMode="auto">
          <a:xfrm>
            <a:off x="390525"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44" name="Rectangle 44"/>
          <p:cNvSpPr>
            <a:spLocks noChangeArrowheads="1"/>
          </p:cNvSpPr>
          <p:nvPr/>
        </p:nvSpPr>
        <p:spPr bwMode="auto">
          <a:xfrm>
            <a:off x="882650" y="402272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2445" name="Rectangle 45"/>
          <p:cNvSpPr>
            <a:spLocks noChangeArrowheads="1"/>
          </p:cNvSpPr>
          <p:nvPr/>
        </p:nvSpPr>
        <p:spPr bwMode="auto">
          <a:xfrm>
            <a:off x="1373188"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46" name="Rectangle 46"/>
          <p:cNvSpPr>
            <a:spLocks noChangeArrowheads="1"/>
          </p:cNvSpPr>
          <p:nvPr/>
        </p:nvSpPr>
        <p:spPr bwMode="auto">
          <a:xfrm>
            <a:off x="1863725" y="402272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2447" name="Rectangle 47"/>
          <p:cNvSpPr>
            <a:spLocks noChangeArrowheads="1"/>
          </p:cNvSpPr>
          <p:nvPr/>
        </p:nvSpPr>
        <p:spPr bwMode="auto">
          <a:xfrm>
            <a:off x="2354263"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48" name="Rectangle 48"/>
          <p:cNvSpPr>
            <a:spLocks noChangeArrowheads="1"/>
          </p:cNvSpPr>
          <p:nvPr/>
        </p:nvSpPr>
        <p:spPr bwMode="auto">
          <a:xfrm>
            <a:off x="2844800"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49" name="Rectangle 49"/>
          <p:cNvSpPr>
            <a:spLocks noChangeArrowheads="1"/>
          </p:cNvSpPr>
          <p:nvPr/>
        </p:nvSpPr>
        <p:spPr bwMode="auto">
          <a:xfrm>
            <a:off x="3335338"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50" name="Rectangle 50"/>
          <p:cNvSpPr>
            <a:spLocks noChangeArrowheads="1"/>
          </p:cNvSpPr>
          <p:nvPr/>
        </p:nvSpPr>
        <p:spPr bwMode="auto">
          <a:xfrm>
            <a:off x="3825875"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51" name="Rectangle 51"/>
          <p:cNvSpPr>
            <a:spLocks noChangeArrowheads="1"/>
          </p:cNvSpPr>
          <p:nvPr/>
        </p:nvSpPr>
        <p:spPr bwMode="auto">
          <a:xfrm>
            <a:off x="390525"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52" name="Rectangle 52"/>
          <p:cNvSpPr>
            <a:spLocks noChangeArrowheads="1"/>
          </p:cNvSpPr>
          <p:nvPr/>
        </p:nvSpPr>
        <p:spPr bwMode="auto">
          <a:xfrm>
            <a:off x="882650" y="450373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2453" name="Rectangle 53"/>
          <p:cNvSpPr>
            <a:spLocks noChangeArrowheads="1"/>
          </p:cNvSpPr>
          <p:nvPr/>
        </p:nvSpPr>
        <p:spPr bwMode="auto">
          <a:xfrm>
            <a:off x="1373188" y="450373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2454" name="Rectangle 54"/>
          <p:cNvSpPr>
            <a:spLocks noChangeArrowheads="1"/>
          </p:cNvSpPr>
          <p:nvPr/>
        </p:nvSpPr>
        <p:spPr bwMode="auto">
          <a:xfrm>
            <a:off x="1863725" y="450373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2455" name="Rectangle 55"/>
          <p:cNvSpPr>
            <a:spLocks noChangeArrowheads="1"/>
          </p:cNvSpPr>
          <p:nvPr/>
        </p:nvSpPr>
        <p:spPr bwMode="auto">
          <a:xfrm>
            <a:off x="2354263"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56" name="Rectangle 56"/>
          <p:cNvSpPr>
            <a:spLocks noChangeArrowheads="1"/>
          </p:cNvSpPr>
          <p:nvPr/>
        </p:nvSpPr>
        <p:spPr bwMode="auto">
          <a:xfrm>
            <a:off x="2844800"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57" name="Rectangle 57"/>
          <p:cNvSpPr>
            <a:spLocks noChangeArrowheads="1"/>
          </p:cNvSpPr>
          <p:nvPr/>
        </p:nvSpPr>
        <p:spPr bwMode="auto">
          <a:xfrm>
            <a:off x="3335338"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58" name="Rectangle 58"/>
          <p:cNvSpPr>
            <a:spLocks noChangeArrowheads="1"/>
          </p:cNvSpPr>
          <p:nvPr/>
        </p:nvSpPr>
        <p:spPr bwMode="auto">
          <a:xfrm>
            <a:off x="3825875"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59" name="Rectangle 59"/>
          <p:cNvSpPr>
            <a:spLocks noChangeArrowheads="1"/>
          </p:cNvSpPr>
          <p:nvPr/>
        </p:nvSpPr>
        <p:spPr bwMode="auto">
          <a:xfrm>
            <a:off x="390525"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60" name="Rectangle 60"/>
          <p:cNvSpPr>
            <a:spLocks noChangeArrowheads="1"/>
          </p:cNvSpPr>
          <p:nvPr/>
        </p:nvSpPr>
        <p:spPr bwMode="auto">
          <a:xfrm>
            <a:off x="882650"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61" name="Rectangle 61"/>
          <p:cNvSpPr>
            <a:spLocks noChangeArrowheads="1"/>
          </p:cNvSpPr>
          <p:nvPr/>
        </p:nvSpPr>
        <p:spPr bwMode="auto">
          <a:xfrm>
            <a:off x="1373188"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62" name="Rectangle 62"/>
          <p:cNvSpPr>
            <a:spLocks noChangeArrowheads="1"/>
          </p:cNvSpPr>
          <p:nvPr/>
        </p:nvSpPr>
        <p:spPr bwMode="auto">
          <a:xfrm>
            <a:off x="1863725"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63" name="Rectangle 63"/>
          <p:cNvSpPr>
            <a:spLocks noChangeArrowheads="1"/>
          </p:cNvSpPr>
          <p:nvPr/>
        </p:nvSpPr>
        <p:spPr bwMode="auto">
          <a:xfrm>
            <a:off x="2354263"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64" name="Rectangle 64"/>
          <p:cNvSpPr>
            <a:spLocks noChangeArrowheads="1"/>
          </p:cNvSpPr>
          <p:nvPr/>
        </p:nvSpPr>
        <p:spPr bwMode="auto">
          <a:xfrm>
            <a:off x="2844800"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65" name="Rectangle 65"/>
          <p:cNvSpPr>
            <a:spLocks noChangeArrowheads="1"/>
          </p:cNvSpPr>
          <p:nvPr/>
        </p:nvSpPr>
        <p:spPr bwMode="auto">
          <a:xfrm>
            <a:off x="3335338"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66" name="Rectangle 66"/>
          <p:cNvSpPr>
            <a:spLocks noChangeArrowheads="1"/>
          </p:cNvSpPr>
          <p:nvPr/>
        </p:nvSpPr>
        <p:spPr bwMode="auto">
          <a:xfrm>
            <a:off x="3825875"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467" name="Text Box 67"/>
          <p:cNvSpPr txBox="1">
            <a:spLocks noChangeArrowheads="1"/>
          </p:cNvSpPr>
          <p:nvPr/>
        </p:nvSpPr>
        <p:spPr bwMode="auto">
          <a:xfrm>
            <a:off x="3519488" y="5967413"/>
            <a:ext cx="3311525" cy="519112"/>
          </a:xfrm>
          <a:prstGeom prst="rect">
            <a:avLst/>
          </a:prstGeom>
          <a:noFill/>
          <a:ln w="12700">
            <a:noFill/>
            <a:miter lim="800000"/>
            <a:headEnd/>
            <a:tailEnd/>
          </a:ln>
        </p:spPr>
        <p:txBody>
          <a:bodyPr wrap="none">
            <a:spAutoFit/>
          </a:bodyPr>
          <a:lstStyle/>
          <a:p>
            <a:r>
              <a:rPr lang="en-IE" sz="2800"/>
              <a:t>Structuring Element</a:t>
            </a:r>
            <a:endParaRPr lang="en-US" sz="2800"/>
          </a:p>
        </p:txBody>
      </p:sp>
      <p:grpSp>
        <p:nvGrpSpPr>
          <p:cNvPr id="2" name="Group 68"/>
          <p:cNvGrpSpPr>
            <a:grpSpLocks/>
          </p:cNvGrpSpPr>
          <p:nvPr/>
        </p:nvGrpSpPr>
        <p:grpSpPr bwMode="auto">
          <a:xfrm>
            <a:off x="2454275" y="5703888"/>
            <a:ext cx="1081088" cy="1068387"/>
            <a:chOff x="1339" y="3268"/>
            <a:chExt cx="932" cy="921"/>
          </a:xfrm>
        </p:grpSpPr>
        <p:sp>
          <p:nvSpPr>
            <p:cNvPr id="102536" name="Rectangle 69"/>
            <p:cNvSpPr>
              <a:spLocks noChangeArrowheads="1"/>
            </p:cNvSpPr>
            <p:nvPr/>
          </p:nvSpPr>
          <p:spPr bwMode="auto">
            <a:xfrm>
              <a:off x="1652"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2537" name="Rectangle 70"/>
            <p:cNvSpPr>
              <a:spLocks noChangeArrowheads="1"/>
            </p:cNvSpPr>
            <p:nvPr/>
          </p:nvSpPr>
          <p:spPr bwMode="auto">
            <a:xfrm>
              <a:off x="1961"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2538" name="Rectangle 71"/>
            <p:cNvSpPr>
              <a:spLocks noChangeArrowheads="1"/>
            </p:cNvSpPr>
            <p:nvPr/>
          </p:nvSpPr>
          <p:spPr bwMode="auto">
            <a:xfrm>
              <a:off x="1652"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2539" name="Rectangle 72"/>
            <p:cNvSpPr>
              <a:spLocks noChangeArrowheads="1"/>
            </p:cNvSpPr>
            <p:nvPr/>
          </p:nvSpPr>
          <p:spPr bwMode="auto">
            <a:xfrm>
              <a:off x="1961" y="3879"/>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102540" name="Rectangle 73"/>
            <p:cNvSpPr>
              <a:spLocks noChangeArrowheads="1"/>
            </p:cNvSpPr>
            <p:nvPr/>
          </p:nvSpPr>
          <p:spPr bwMode="auto">
            <a:xfrm>
              <a:off x="1339"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2541" name="Rectangle 74"/>
            <p:cNvSpPr>
              <a:spLocks noChangeArrowheads="1"/>
            </p:cNvSpPr>
            <p:nvPr/>
          </p:nvSpPr>
          <p:spPr bwMode="auto">
            <a:xfrm>
              <a:off x="1339" y="3874"/>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102542" name="Rectangle 75"/>
            <p:cNvSpPr>
              <a:spLocks noChangeArrowheads="1"/>
            </p:cNvSpPr>
            <p:nvPr/>
          </p:nvSpPr>
          <p:spPr bwMode="auto">
            <a:xfrm>
              <a:off x="1652"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2543" name="Rectangle 76"/>
            <p:cNvSpPr>
              <a:spLocks noChangeArrowheads="1"/>
            </p:cNvSpPr>
            <p:nvPr/>
          </p:nvSpPr>
          <p:spPr bwMode="auto">
            <a:xfrm>
              <a:off x="1961"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102544" name="Rectangle 77"/>
            <p:cNvSpPr>
              <a:spLocks noChangeArrowheads="1"/>
            </p:cNvSpPr>
            <p:nvPr/>
          </p:nvSpPr>
          <p:spPr bwMode="auto">
            <a:xfrm>
              <a:off x="1339"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grpSp>
      <p:grpSp>
        <p:nvGrpSpPr>
          <p:cNvPr id="3" name="Group 78"/>
          <p:cNvGrpSpPr>
            <a:grpSpLocks/>
          </p:cNvGrpSpPr>
          <p:nvPr/>
        </p:nvGrpSpPr>
        <p:grpSpPr bwMode="auto">
          <a:xfrm>
            <a:off x="4802188" y="1577975"/>
            <a:ext cx="3927475" cy="3900488"/>
            <a:chOff x="3178" y="1075"/>
            <a:chExt cx="2474" cy="2457"/>
          </a:xfrm>
        </p:grpSpPr>
        <p:sp>
          <p:nvSpPr>
            <p:cNvPr id="102472" name="Rectangle 79"/>
            <p:cNvSpPr>
              <a:spLocks noChangeArrowheads="1"/>
            </p:cNvSpPr>
            <p:nvPr/>
          </p:nvSpPr>
          <p:spPr bwMode="auto">
            <a:xfrm>
              <a:off x="3178"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73" name="Rectangle 80"/>
            <p:cNvSpPr>
              <a:spLocks noChangeArrowheads="1"/>
            </p:cNvSpPr>
            <p:nvPr/>
          </p:nvSpPr>
          <p:spPr bwMode="auto">
            <a:xfrm>
              <a:off x="3488"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74" name="Rectangle 81"/>
            <p:cNvSpPr>
              <a:spLocks noChangeArrowheads="1"/>
            </p:cNvSpPr>
            <p:nvPr/>
          </p:nvSpPr>
          <p:spPr bwMode="auto">
            <a:xfrm>
              <a:off x="3797"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75" name="Rectangle 82"/>
            <p:cNvSpPr>
              <a:spLocks noChangeArrowheads="1"/>
            </p:cNvSpPr>
            <p:nvPr/>
          </p:nvSpPr>
          <p:spPr bwMode="auto">
            <a:xfrm>
              <a:off x="4106"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76" name="Rectangle 83"/>
            <p:cNvSpPr>
              <a:spLocks noChangeArrowheads="1"/>
            </p:cNvSpPr>
            <p:nvPr/>
          </p:nvSpPr>
          <p:spPr bwMode="auto">
            <a:xfrm>
              <a:off x="4415"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77" name="Rectangle 84"/>
            <p:cNvSpPr>
              <a:spLocks noChangeArrowheads="1"/>
            </p:cNvSpPr>
            <p:nvPr/>
          </p:nvSpPr>
          <p:spPr bwMode="auto">
            <a:xfrm>
              <a:off x="4724"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78" name="Rectangle 85"/>
            <p:cNvSpPr>
              <a:spLocks noChangeArrowheads="1"/>
            </p:cNvSpPr>
            <p:nvPr/>
          </p:nvSpPr>
          <p:spPr bwMode="auto">
            <a:xfrm>
              <a:off x="5033"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79" name="Rectangle 86"/>
            <p:cNvSpPr>
              <a:spLocks noChangeArrowheads="1"/>
            </p:cNvSpPr>
            <p:nvPr/>
          </p:nvSpPr>
          <p:spPr bwMode="auto">
            <a:xfrm>
              <a:off x="5342"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80" name="Rectangle 87"/>
            <p:cNvSpPr>
              <a:spLocks noChangeArrowheads="1"/>
            </p:cNvSpPr>
            <p:nvPr/>
          </p:nvSpPr>
          <p:spPr bwMode="auto">
            <a:xfrm>
              <a:off x="3178"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81" name="Rectangle 88"/>
            <p:cNvSpPr>
              <a:spLocks noChangeArrowheads="1"/>
            </p:cNvSpPr>
            <p:nvPr/>
          </p:nvSpPr>
          <p:spPr bwMode="auto">
            <a:xfrm>
              <a:off x="3488"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82" name="Rectangle 89"/>
            <p:cNvSpPr>
              <a:spLocks noChangeArrowheads="1"/>
            </p:cNvSpPr>
            <p:nvPr/>
          </p:nvSpPr>
          <p:spPr bwMode="auto">
            <a:xfrm>
              <a:off x="3797"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83" name="Rectangle 90"/>
            <p:cNvSpPr>
              <a:spLocks noChangeArrowheads="1"/>
            </p:cNvSpPr>
            <p:nvPr/>
          </p:nvSpPr>
          <p:spPr bwMode="auto">
            <a:xfrm>
              <a:off x="4106"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84" name="Rectangle 91"/>
            <p:cNvSpPr>
              <a:spLocks noChangeArrowheads="1"/>
            </p:cNvSpPr>
            <p:nvPr/>
          </p:nvSpPr>
          <p:spPr bwMode="auto">
            <a:xfrm>
              <a:off x="4415"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85" name="Rectangle 92"/>
            <p:cNvSpPr>
              <a:spLocks noChangeArrowheads="1"/>
            </p:cNvSpPr>
            <p:nvPr/>
          </p:nvSpPr>
          <p:spPr bwMode="auto">
            <a:xfrm>
              <a:off x="4724"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86" name="Rectangle 93"/>
            <p:cNvSpPr>
              <a:spLocks noChangeArrowheads="1"/>
            </p:cNvSpPr>
            <p:nvPr/>
          </p:nvSpPr>
          <p:spPr bwMode="auto">
            <a:xfrm>
              <a:off x="5033"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87" name="Rectangle 94"/>
            <p:cNvSpPr>
              <a:spLocks noChangeArrowheads="1"/>
            </p:cNvSpPr>
            <p:nvPr/>
          </p:nvSpPr>
          <p:spPr bwMode="auto">
            <a:xfrm>
              <a:off x="5342"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88" name="Rectangle 95"/>
            <p:cNvSpPr>
              <a:spLocks noChangeArrowheads="1"/>
            </p:cNvSpPr>
            <p:nvPr/>
          </p:nvSpPr>
          <p:spPr bwMode="auto">
            <a:xfrm>
              <a:off x="3178"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89" name="Rectangle 96"/>
            <p:cNvSpPr>
              <a:spLocks noChangeArrowheads="1"/>
            </p:cNvSpPr>
            <p:nvPr/>
          </p:nvSpPr>
          <p:spPr bwMode="auto">
            <a:xfrm>
              <a:off x="3488"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90" name="Rectangle 97"/>
            <p:cNvSpPr>
              <a:spLocks noChangeArrowheads="1"/>
            </p:cNvSpPr>
            <p:nvPr/>
          </p:nvSpPr>
          <p:spPr bwMode="auto">
            <a:xfrm>
              <a:off x="3797"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91" name="Rectangle 98"/>
            <p:cNvSpPr>
              <a:spLocks noChangeArrowheads="1"/>
            </p:cNvSpPr>
            <p:nvPr/>
          </p:nvSpPr>
          <p:spPr bwMode="auto">
            <a:xfrm>
              <a:off x="4106"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92" name="Rectangle 99"/>
            <p:cNvSpPr>
              <a:spLocks noChangeArrowheads="1"/>
            </p:cNvSpPr>
            <p:nvPr/>
          </p:nvSpPr>
          <p:spPr bwMode="auto">
            <a:xfrm>
              <a:off x="4415"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93" name="Rectangle 100"/>
            <p:cNvSpPr>
              <a:spLocks noChangeArrowheads="1"/>
            </p:cNvSpPr>
            <p:nvPr/>
          </p:nvSpPr>
          <p:spPr bwMode="auto">
            <a:xfrm>
              <a:off x="4724"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94" name="Rectangle 101"/>
            <p:cNvSpPr>
              <a:spLocks noChangeArrowheads="1"/>
            </p:cNvSpPr>
            <p:nvPr/>
          </p:nvSpPr>
          <p:spPr bwMode="auto">
            <a:xfrm>
              <a:off x="5033"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95" name="Rectangle 102"/>
            <p:cNvSpPr>
              <a:spLocks noChangeArrowheads="1"/>
            </p:cNvSpPr>
            <p:nvPr/>
          </p:nvSpPr>
          <p:spPr bwMode="auto">
            <a:xfrm>
              <a:off x="5342"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96" name="Rectangle 103"/>
            <p:cNvSpPr>
              <a:spLocks noChangeArrowheads="1"/>
            </p:cNvSpPr>
            <p:nvPr/>
          </p:nvSpPr>
          <p:spPr bwMode="auto">
            <a:xfrm>
              <a:off x="3178"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97" name="Rectangle 104"/>
            <p:cNvSpPr>
              <a:spLocks noChangeArrowheads="1"/>
            </p:cNvSpPr>
            <p:nvPr/>
          </p:nvSpPr>
          <p:spPr bwMode="auto">
            <a:xfrm>
              <a:off x="3488"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98" name="Rectangle 105"/>
            <p:cNvSpPr>
              <a:spLocks noChangeArrowheads="1"/>
            </p:cNvSpPr>
            <p:nvPr/>
          </p:nvSpPr>
          <p:spPr bwMode="auto">
            <a:xfrm>
              <a:off x="3797"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499" name="Rectangle 106"/>
            <p:cNvSpPr>
              <a:spLocks noChangeArrowheads="1"/>
            </p:cNvSpPr>
            <p:nvPr/>
          </p:nvSpPr>
          <p:spPr bwMode="auto">
            <a:xfrm>
              <a:off x="4106"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00" name="Rectangle 107"/>
            <p:cNvSpPr>
              <a:spLocks noChangeArrowheads="1"/>
            </p:cNvSpPr>
            <p:nvPr/>
          </p:nvSpPr>
          <p:spPr bwMode="auto">
            <a:xfrm>
              <a:off x="4415"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01" name="Rectangle 108"/>
            <p:cNvSpPr>
              <a:spLocks noChangeArrowheads="1"/>
            </p:cNvSpPr>
            <p:nvPr/>
          </p:nvSpPr>
          <p:spPr bwMode="auto">
            <a:xfrm>
              <a:off x="4724"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02" name="Rectangle 109"/>
            <p:cNvSpPr>
              <a:spLocks noChangeArrowheads="1"/>
            </p:cNvSpPr>
            <p:nvPr/>
          </p:nvSpPr>
          <p:spPr bwMode="auto">
            <a:xfrm>
              <a:off x="5033"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03" name="Rectangle 110"/>
            <p:cNvSpPr>
              <a:spLocks noChangeArrowheads="1"/>
            </p:cNvSpPr>
            <p:nvPr/>
          </p:nvSpPr>
          <p:spPr bwMode="auto">
            <a:xfrm>
              <a:off x="5342"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04" name="Rectangle 111"/>
            <p:cNvSpPr>
              <a:spLocks noChangeArrowheads="1"/>
            </p:cNvSpPr>
            <p:nvPr/>
          </p:nvSpPr>
          <p:spPr bwMode="auto">
            <a:xfrm>
              <a:off x="3178"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05" name="Rectangle 112"/>
            <p:cNvSpPr>
              <a:spLocks noChangeArrowheads="1"/>
            </p:cNvSpPr>
            <p:nvPr/>
          </p:nvSpPr>
          <p:spPr bwMode="auto">
            <a:xfrm>
              <a:off x="3488"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06" name="Rectangle 113"/>
            <p:cNvSpPr>
              <a:spLocks noChangeArrowheads="1"/>
            </p:cNvSpPr>
            <p:nvPr/>
          </p:nvSpPr>
          <p:spPr bwMode="auto">
            <a:xfrm>
              <a:off x="3797"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07" name="Rectangle 114"/>
            <p:cNvSpPr>
              <a:spLocks noChangeArrowheads="1"/>
            </p:cNvSpPr>
            <p:nvPr/>
          </p:nvSpPr>
          <p:spPr bwMode="auto">
            <a:xfrm>
              <a:off x="4106"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08" name="Rectangle 115"/>
            <p:cNvSpPr>
              <a:spLocks noChangeArrowheads="1"/>
            </p:cNvSpPr>
            <p:nvPr/>
          </p:nvSpPr>
          <p:spPr bwMode="auto">
            <a:xfrm>
              <a:off x="4415"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09" name="Rectangle 116"/>
            <p:cNvSpPr>
              <a:spLocks noChangeArrowheads="1"/>
            </p:cNvSpPr>
            <p:nvPr/>
          </p:nvSpPr>
          <p:spPr bwMode="auto">
            <a:xfrm>
              <a:off x="4724"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10" name="Rectangle 117"/>
            <p:cNvSpPr>
              <a:spLocks noChangeArrowheads="1"/>
            </p:cNvSpPr>
            <p:nvPr/>
          </p:nvSpPr>
          <p:spPr bwMode="auto">
            <a:xfrm>
              <a:off x="5033"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11" name="Rectangle 118"/>
            <p:cNvSpPr>
              <a:spLocks noChangeArrowheads="1"/>
            </p:cNvSpPr>
            <p:nvPr/>
          </p:nvSpPr>
          <p:spPr bwMode="auto">
            <a:xfrm>
              <a:off x="5342"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12" name="Rectangle 119"/>
            <p:cNvSpPr>
              <a:spLocks noChangeArrowheads="1"/>
            </p:cNvSpPr>
            <p:nvPr/>
          </p:nvSpPr>
          <p:spPr bwMode="auto">
            <a:xfrm>
              <a:off x="3178"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13" name="Rectangle 120"/>
            <p:cNvSpPr>
              <a:spLocks noChangeArrowheads="1"/>
            </p:cNvSpPr>
            <p:nvPr/>
          </p:nvSpPr>
          <p:spPr bwMode="auto">
            <a:xfrm>
              <a:off x="3488"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14" name="Rectangle 121"/>
            <p:cNvSpPr>
              <a:spLocks noChangeArrowheads="1"/>
            </p:cNvSpPr>
            <p:nvPr/>
          </p:nvSpPr>
          <p:spPr bwMode="auto">
            <a:xfrm>
              <a:off x="3797"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15" name="Rectangle 122"/>
            <p:cNvSpPr>
              <a:spLocks noChangeArrowheads="1"/>
            </p:cNvSpPr>
            <p:nvPr/>
          </p:nvSpPr>
          <p:spPr bwMode="auto">
            <a:xfrm>
              <a:off x="4106"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16" name="Rectangle 123"/>
            <p:cNvSpPr>
              <a:spLocks noChangeArrowheads="1"/>
            </p:cNvSpPr>
            <p:nvPr/>
          </p:nvSpPr>
          <p:spPr bwMode="auto">
            <a:xfrm>
              <a:off x="4415"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17" name="Rectangle 124"/>
            <p:cNvSpPr>
              <a:spLocks noChangeArrowheads="1"/>
            </p:cNvSpPr>
            <p:nvPr/>
          </p:nvSpPr>
          <p:spPr bwMode="auto">
            <a:xfrm>
              <a:off x="4724"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18" name="Rectangle 125"/>
            <p:cNvSpPr>
              <a:spLocks noChangeArrowheads="1"/>
            </p:cNvSpPr>
            <p:nvPr/>
          </p:nvSpPr>
          <p:spPr bwMode="auto">
            <a:xfrm>
              <a:off x="5033"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19" name="Rectangle 126"/>
            <p:cNvSpPr>
              <a:spLocks noChangeArrowheads="1"/>
            </p:cNvSpPr>
            <p:nvPr/>
          </p:nvSpPr>
          <p:spPr bwMode="auto">
            <a:xfrm>
              <a:off x="5342"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20" name="Rectangle 127"/>
            <p:cNvSpPr>
              <a:spLocks noChangeArrowheads="1"/>
            </p:cNvSpPr>
            <p:nvPr/>
          </p:nvSpPr>
          <p:spPr bwMode="auto">
            <a:xfrm>
              <a:off x="3178"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21" name="Rectangle 128"/>
            <p:cNvSpPr>
              <a:spLocks noChangeArrowheads="1"/>
            </p:cNvSpPr>
            <p:nvPr/>
          </p:nvSpPr>
          <p:spPr bwMode="auto">
            <a:xfrm>
              <a:off x="3488"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22" name="Rectangle 129"/>
            <p:cNvSpPr>
              <a:spLocks noChangeArrowheads="1"/>
            </p:cNvSpPr>
            <p:nvPr/>
          </p:nvSpPr>
          <p:spPr bwMode="auto">
            <a:xfrm>
              <a:off x="3797"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23" name="Rectangle 130"/>
            <p:cNvSpPr>
              <a:spLocks noChangeArrowheads="1"/>
            </p:cNvSpPr>
            <p:nvPr/>
          </p:nvSpPr>
          <p:spPr bwMode="auto">
            <a:xfrm>
              <a:off x="4106"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24" name="Rectangle 131"/>
            <p:cNvSpPr>
              <a:spLocks noChangeArrowheads="1"/>
            </p:cNvSpPr>
            <p:nvPr/>
          </p:nvSpPr>
          <p:spPr bwMode="auto">
            <a:xfrm>
              <a:off x="4415"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25" name="Rectangle 132"/>
            <p:cNvSpPr>
              <a:spLocks noChangeArrowheads="1"/>
            </p:cNvSpPr>
            <p:nvPr/>
          </p:nvSpPr>
          <p:spPr bwMode="auto">
            <a:xfrm>
              <a:off x="4724"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26" name="Rectangle 133"/>
            <p:cNvSpPr>
              <a:spLocks noChangeArrowheads="1"/>
            </p:cNvSpPr>
            <p:nvPr/>
          </p:nvSpPr>
          <p:spPr bwMode="auto">
            <a:xfrm>
              <a:off x="5033"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27" name="Rectangle 134"/>
            <p:cNvSpPr>
              <a:spLocks noChangeArrowheads="1"/>
            </p:cNvSpPr>
            <p:nvPr/>
          </p:nvSpPr>
          <p:spPr bwMode="auto">
            <a:xfrm>
              <a:off x="5342"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28" name="Rectangle 135"/>
            <p:cNvSpPr>
              <a:spLocks noChangeArrowheads="1"/>
            </p:cNvSpPr>
            <p:nvPr/>
          </p:nvSpPr>
          <p:spPr bwMode="auto">
            <a:xfrm>
              <a:off x="3178"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29" name="Rectangle 136"/>
            <p:cNvSpPr>
              <a:spLocks noChangeArrowheads="1"/>
            </p:cNvSpPr>
            <p:nvPr/>
          </p:nvSpPr>
          <p:spPr bwMode="auto">
            <a:xfrm>
              <a:off x="3488"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30" name="Rectangle 137"/>
            <p:cNvSpPr>
              <a:spLocks noChangeArrowheads="1"/>
            </p:cNvSpPr>
            <p:nvPr/>
          </p:nvSpPr>
          <p:spPr bwMode="auto">
            <a:xfrm>
              <a:off x="3797"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31" name="Rectangle 138"/>
            <p:cNvSpPr>
              <a:spLocks noChangeArrowheads="1"/>
            </p:cNvSpPr>
            <p:nvPr/>
          </p:nvSpPr>
          <p:spPr bwMode="auto">
            <a:xfrm>
              <a:off x="4106"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32" name="Rectangle 139"/>
            <p:cNvSpPr>
              <a:spLocks noChangeArrowheads="1"/>
            </p:cNvSpPr>
            <p:nvPr/>
          </p:nvSpPr>
          <p:spPr bwMode="auto">
            <a:xfrm>
              <a:off x="4415"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33" name="Rectangle 140"/>
            <p:cNvSpPr>
              <a:spLocks noChangeArrowheads="1"/>
            </p:cNvSpPr>
            <p:nvPr/>
          </p:nvSpPr>
          <p:spPr bwMode="auto">
            <a:xfrm>
              <a:off x="4724"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34" name="Rectangle 141"/>
            <p:cNvSpPr>
              <a:spLocks noChangeArrowheads="1"/>
            </p:cNvSpPr>
            <p:nvPr/>
          </p:nvSpPr>
          <p:spPr bwMode="auto">
            <a:xfrm>
              <a:off x="5033"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102535" name="Rectangle 142"/>
            <p:cNvSpPr>
              <a:spLocks noChangeArrowheads="1"/>
            </p:cNvSpPr>
            <p:nvPr/>
          </p:nvSpPr>
          <p:spPr bwMode="auto">
            <a:xfrm>
              <a:off x="5342"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grpSp>
      <p:sp>
        <p:nvSpPr>
          <p:cNvPr id="102470" name="Text Box 143"/>
          <p:cNvSpPr txBox="1">
            <a:spLocks noChangeArrowheads="1"/>
          </p:cNvSpPr>
          <p:nvPr/>
        </p:nvSpPr>
        <p:spPr bwMode="auto">
          <a:xfrm>
            <a:off x="1522413" y="1233488"/>
            <a:ext cx="1670050" cy="366712"/>
          </a:xfrm>
          <a:prstGeom prst="rect">
            <a:avLst/>
          </a:prstGeom>
          <a:noFill/>
          <a:ln w="12700">
            <a:noFill/>
            <a:miter lim="800000"/>
            <a:headEnd/>
            <a:tailEnd/>
          </a:ln>
        </p:spPr>
        <p:txBody>
          <a:bodyPr wrap="none">
            <a:spAutoFit/>
          </a:bodyPr>
          <a:lstStyle/>
          <a:p>
            <a:r>
              <a:rPr lang="en-IE"/>
              <a:t>Original Image</a:t>
            </a:r>
            <a:endParaRPr lang="en-US"/>
          </a:p>
        </p:txBody>
      </p:sp>
      <p:sp>
        <p:nvSpPr>
          <p:cNvPr id="102471" name="Text Box 144"/>
          <p:cNvSpPr txBox="1">
            <a:spLocks noChangeArrowheads="1"/>
          </p:cNvSpPr>
          <p:nvPr/>
        </p:nvSpPr>
        <p:spPr bwMode="auto">
          <a:xfrm>
            <a:off x="5789613" y="1230313"/>
            <a:ext cx="1962150" cy="366712"/>
          </a:xfrm>
          <a:prstGeom prst="rect">
            <a:avLst/>
          </a:prstGeom>
          <a:noFill/>
          <a:ln w="12700">
            <a:noFill/>
            <a:miter lim="800000"/>
            <a:headEnd/>
            <a:tailEnd/>
          </a:ln>
        </p:spPr>
        <p:txBody>
          <a:bodyPr wrap="none">
            <a:spAutoFit/>
          </a:bodyPr>
          <a:lstStyle/>
          <a:p>
            <a:pPr algn="ctr"/>
            <a:r>
              <a:rPr lang="en-IE"/>
              <a:t>Processed Image</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pPr eaLnBrk="1" hangingPunct="1"/>
            <a:r>
              <a:rPr lang="en-IE"/>
              <a:t>Quick Example</a:t>
            </a:r>
            <a:endParaRPr lang="en-US"/>
          </a:p>
        </p:txBody>
      </p:sp>
      <p:graphicFrame>
        <p:nvGraphicFramePr>
          <p:cNvPr id="22530" name="Object 2"/>
          <p:cNvGraphicFramePr>
            <a:graphicFrameLocks noChangeAspect="1"/>
          </p:cNvGraphicFramePr>
          <p:nvPr/>
        </p:nvGraphicFramePr>
        <p:xfrm>
          <a:off x="417513" y="1604963"/>
          <a:ext cx="4133850" cy="3214687"/>
        </p:xfrm>
        <a:graphic>
          <a:graphicData uri="http://schemas.openxmlformats.org/presentationml/2006/ole">
            <mc:AlternateContent xmlns:mc="http://schemas.openxmlformats.org/markup-compatibility/2006">
              <mc:Choice xmlns:v="urn:schemas-microsoft-com:vml" Requires="v">
                <p:oleObj spid="_x0000_s20516" name="CorelPhotoPaint.Image.11" r:id="rId4" imgW="5445032" imgH="1895780" progId="">
                  <p:embed/>
                </p:oleObj>
              </mc:Choice>
              <mc:Fallback>
                <p:oleObj name="CorelPhotoPaint.Image.11" r:id="rId4" imgW="5445032" imgH="189578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l="879" r="66441" b="27008"/>
                      <a:stretch>
                        <a:fillRect/>
                      </a:stretch>
                    </p:blipFill>
                    <p:spPr bwMode="auto">
                      <a:xfrm>
                        <a:off x="417513" y="1604963"/>
                        <a:ext cx="4133850" cy="321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5"/>
          <p:cNvGrpSpPr>
            <a:grpSpLocks/>
          </p:cNvGrpSpPr>
          <p:nvPr/>
        </p:nvGrpSpPr>
        <p:grpSpPr bwMode="auto">
          <a:xfrm>
            <a:off x="-3175" y="1631950"/>
            <a:ext cx="260350" cy="5229225"/>
            <a:chOff x="-2" y="1034"/>
            <a:chExt cx="164" cy="3294"/>
          </a:xfrm>
        </p:grpSpPr>
        <p:pic>
          <p:nvPicPr>
            <p:cNvPr id="22536" name="Picture 6" descr="book"/>
            <p:cNvPicPr>
              <a:picLocks noChangeAspect="1" noChangeArrowheads="1"/>
            </p:cNvPicPr>
            <p:nvPr/>
          </p:nvPicPr>
          <p:blipFill>
            <a:blip r:embed="rId6" cstate="print"/>
            <a:srcRect/>
            <a:stretch>
              <a:fillRect/>
            </a:stretch>
          </p:blipFill>
          <p:spPr bwMode="auto">
            <a:xfrm rot="-5400000">
              <a:off x="17" y="4184"/>
              <a:ext cx="125" cy="164"/>
            </a:xfrm>
            <a:prstGeom prst="rect">
              <a:avLst/>
            </a:prstGeom>
            <a:noFill/>
            <a:ln w="9525">
              <a:noFill/>
              <a:miter lim="800000"/>
              <a:headEnd/>
              <a:tailEnd/>
            </a:ln>
          </p:spPr>
        </p:pic>
        <p:sp>
          <p:nvSpPr>
            <p:cNvPr id="22537"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p>
              <a:pPr algn="r"/>
              <a:r>
                <a:rPr lang="en-IE" sz="1200" dirty="0">
                  <a:solidFill>
                    <a:schemeClr val="bg1"/>
                  </a:solidFill>
                </a:rPr>
                <a:t>Images taken from Gonzalez &amp; Woods, Digital Image Processing (2002)</a:t>
              </a:r>
              <a:endParaRPr lang="en-US" sz="1200" dirty="0">
                <a:solidFill>
                  <a:schemeClr val="bg1"/>
                </a:solidFill>
              </a:endParaRPr>
            </a:p>
          </p:txBody>
        </p:sp>
      </p:grpSp>
      <p:graphicFrame>
        <p:nvGraphicFramePr>
          <p:cNvPr id="22531" name="Object 3"/>
          <p:cNvGraphicFramePr>
            <a:graphicFrameLocks noChangeAspect="1"/>
          </p:cNvGraphicFramePr>
          <p:nvPr/>
        </p:nvGraphicFramePr>
        <p:xfrm>
          <a:off x="4591050" y="1595438"/>
          <a:ext cx="4086225" cy="3187700"/>
        </p:xfrm>
        <a:graphic>
          <a:graphicData uri="http://schemas.openxmlformats.org/presentationml/2006/ole">
            <mc:AlternateContent xmlns:mc="http://schemas.openxmlformats.org/markup-compatibility/2006">
              <mc:Choice xmlns:v="urn:schemas-microsoft-com:vml" Requires="v">
                <p:oleObj spid="_x0000_s20517" name="CorelPhotoPaint.Image.11" r:id="rId7" imgW="5445032" imgH="1895780" progId="">
                  <p:embed/>
                </p:oleObj>
              </mc:Choice>
              <mc:Fallback>
                <p:oleObj name="CorelPhotoPaint.Image.11" r:id="rId7" imgW="5445032" imgH="1895780"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l="66664" r="1006" b="27562"/>
                      <a:stretch>
                        <a:fillRect/>
                      </a:stretch>
                    </p:blipFill>
                    <p:spPr bwMode="auto">
                      <a:xfrm>
                        <a:off x="4591050" y="1595438"/>
                        <a:ext cx="4086225" cy="318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4" name="Text Box 9"/>
          <p:cNvSpPr txBox="1">
            <a:spLocks noChangeArrowheads="1"/>
          </p:cNvSpPr>
          <p:nvPr/>
        </p:nvSpPr>
        <p:spPr bwMode="auto">
          <a:xfrm>
            <a:off x="1096963" y="4862513"/>
            <a:ext cx="2774950" cy="366712"/>
          </a:xfrm>
          <a:prstGeom prst="rect">
            <a:avLst/>
          </a:prstGeom>
          <a:noFill/>
          <a:ln w="12700">
            <a:noFill/>
            <a:miter lim="800000"/>
            <a:headEnd/>
            <a:tailEnd/>
          </a:ln>
        </p:spPr>
        <p:txBody>
          <a:bodyPr wrap="none">
            <a:spAutoFit/>
          </a:bodyPr>
          <a:lstStyle/>
          <a:p>
            <a:r>
              <a:rPr lang="en-IE"/>
              <a:t>Image after segmentation</a:t>
            </a:r>
            <a:endParaRPr lang="en-US"/>
          </a:p>
        </p:txBody>
      </p:sp>
      <p:sp>
        <p:nvSpPr>
          <p:cNvPr id="22535" name="Text Box 10"/>
          <p:cNvSpPr txBox="1">
            <a:spLocks noChangeArrowheads="1"/>
          </p:cNvSpPr>
          <p:nvPr/>
        </p:nvSpPr>
        <p:spPr bwMode="auto">
          <a:xfrm>
            <a:off x="4979988" y="4862513"/>
            <a:ext cx="3308350" cy="641350"/>
          </a:xfrm>
          <a:prstGeom prst="rect">
            <a:avLst/>
          </a:prstGeom>
          <a:noFill/>
          <a:ln w="12700">
            <a:noFill/>
            <a:miter lim="800000"/>
            <a:headEnd/>
            <a:tailEnd/>
          </a:ln>
        </p:spPr>
        <p:txBody>
          <a:bodyPr>
            <a:spAutoFit/>
          </a:bodyPr>
          <a:lstStyle/>
          <a:p>
            <a:pPr algn="ctr"/>
            <a:r>
              <a:rPr lang="en-IE"/>
              <a:t>Image after segmentation and morphological processing</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normAutofit/>
          </a:bodyPr>
          <a:lstStyle/>
          <a:p>
            <a:r>
              <a:rPr lang="en-US" dirty="0"/>
              <a:t>Exercise - </a:t>
            </a:r>
            <a:r>
              <a:rPr lang="en-IE" dirty="0"/>
              <a:t>Boundary Extraction</a:t>
            </a:r>
            <a:endParaRPr lang="en-US" dirty="0"/>
          </a:p>
        </p:txBody>
      </p:sp>
      <p:sp>
        <p:nvSpPr>
          <p:cNvPr id="104451" name="Rectangle 3"/>
          <p:cNvSpPr>
            <a:spLocks noGrp="1" noChangeArrowheads="1"/>
          </p:cNvSpPr>
          <p:nvPr>
            <p:ph type="body" idx="1"/>
          </p:nvPr>
        </p:nvSpPr>
        <p:spPr/>
        <p:txBody>
          <a:bodyPr/>
          <a:lstStyle/>
          <a:p>
            <a:pPr marL="0" indent="0" eaLnBrk="1" hangingPunct="1">
              <a:buFontTx/>
              <a:buNone/>
            </a:pPr>
            <a:endParaRPr lang="en-IE"/>
          </a:p>
          <a:p>
            <a:pPr marL="0" indent="0" eaLnBrk="1" hangingPunct="1">
              <a:buFontTx/>
              <a:buNone/>
            </a:pPr>
            <a:endParaRPr lang="en-IE"/>
          </a:p>
          <a:p>
            <a:pPr marL="0" indent="0" eaLnBrk="1" hangingPunct="1">
              <a:buFontTx/>
              <a:buNone/>
            </a:pPr>
            <a:endParaRPr lang="en-US"/>
          </a:p>
        </p:txBody>
      </p:sp>
      <p:sp>
        <p:nvSpPr>
          <p:cNvPr id="10" name="Text Box 78"/>
          <p:cNvSpPr txBox="1">
            <a:spLocks noChangeArrowheads="1"/>
          </p:cNvSpPr>
          <p:nvPr/>
        </p:nvSpPr>
        <p:spPr bwMode="auto">
          <a:xfrm>
            <a:off x="3519488" y="5967413"/>
            <a:ext cx="3311525" cy="519112"/>
          </a:xfrm>
          <a:prstGeom prst="rect">
            <a:avLst/>
          </a:prstGeom>
          <a:noFill/>
          <a:ln w="12700">
            <a:noFill/>
            <a:miter lim="800000"/>
            <a:headEnd/>
            <a:tailEnd/>
          </a:ln>
        </p:spPr>
        <p:txBody>
          <a:bodyPr wrap="none">
            <a:spAutoFit/>
          </a:bodyPr>
          <a:lstStyle/>
          <a:p>
            <a:r>
              <a:rPr lang="en-IE" sz="2800"/>
              <a:t>Structuring Element</a:t>
            </a:r>
            <a:endParaRPr lang="en-US" sz="2800"/>
          </a:p>
        </p:txBody>
      </p:sp>
      <p:grpSp>
        <p:nvGrpSpPr>
          <p:cNvPr id="11" name="Group 79"/>
          <p:cNvGrpSpPr>
            <a:grpSpLocks/>
          </p:cNvGrpSpPr>
          <p:nvPr/>
        </p:nvGrpSpPr>
        <p:grpSpPr bwMode="auto">
          <a:xfrm>
            <a:off x="2454275" y="5703888"/>
            <a:ext cx="1081088" cy="1068387"/>
            <a:chOff x="1339" y="3268"/>
            <a:chExt cx="932" cy="921"/>
          </a:xfrm>
        </p:grpSpPr>
        <p:sp>
          <p:nvSpPr>
            <p:cNvPr id="12" name="Rectangle 80"/>
            <p:cNvSpPr>
              <a:spLocks noChangeArrowheads="1"/>
            </p:cNvSpPr>
            <p:nvPr/>
          </p:nvSpPr>
          <p:spPr bwMode="auto">
            <a:xfrm>
              <a:off x="1652"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3" name="Rectangle 81"/>
            <p:cNvSpPr>
              <a:spLocks noChangeArrowheads="1"/>
            </p:cNvSpPr>
            <p:nvPr/>
          </p:nvSpPr>
          <p:spPr bwMode="auto">
            <a:xfrm>
              <a:off x="1961"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4" name="Rectangle 82"/>
            <p:cNvSpPr>
              <a:spLocks noChangeArrowheads="1"/>
            </p:cNvSpPr>
            <p:nvPr/>
          </p:nvSpPr>
          <p:spPr bwMode="auto">
            <a:xfrm>
              <a:off x="1652"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5" name="Rectangle 83"/>
            <p:cNvSpPr>
              <a:spLocks noChangeArrowheads="1"/>
            </p:cNvSpPr>
            <p:nvPr/>
          </p:nvSpPr>
          <p:spPr bwMode="auto">
            <a:xfrm>
              <a:off x="1961"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6" name="Rectangle 84"/>
            <p:cNvSpPr>
              <a:spLocks noChangeArrowheads="1"/>
            </p:cNvSpPr>
            <p:nvPr/>
          </p:nvSpPr>
          <p:spPr bwMode="auto">
            <a:xfrm>
              <a:off x="1339"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7" name="Rectangle 85"/>
            <p:cNvSpPr>
              <a:spLocks noChangeArrowheads="1"/>
            </p:cNvSpPr>
            <p:nvPr/>
          </p:nvSpPr>
          <p:spPr bwMode="auto">
            <a:xfrm>
              <a:off x="1339" y="38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8" name="Rectangle 86"/>
            <p:cNvSpPr>
              <a:spLocks noChangeArrowheads="1"/>
            </p:cNvSpPr>
            <p:nvPr/>
          </p:nvSpPr>
          <p:spPr bwMode="auto">
            <a:xfrm>
              <a:off x="1652"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9" name="Rectangle 87"/>
            <p:cNvSpPr>
              <a:spLocks noChangeArrowheads="1"/>
            </p:cNvSpPr>
            <p:nvPr/>
          </p:nvSpPr>
          <p:spPr bwMode="auto">
            <a:xfrm>
              <a:off x="1961"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20" name="Rectangle 88"/>
            <p:cNvSpPr>
              <a:spLocks noChangeArrowheads="1"/>
            </p:cNvSpPr>
            <p:nvPr/>
          </p:nvSpPr>
          <p:spPr bwMode="auto">
            <a:xfrm>
              <a:off x="1339"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grpSp>
      <p:grpSp>
        <p:nvGrpSpPr>
          <p:cNvPr id="151" name="Group 150"/>
          <p:cNvGrpSpPr/>
          <p:nvPr/>
        </p:nvGrpSpPr>
        <p:grpSpPr>
          <a:xfrm>
            <a:off x="390525" y="1585913"/>
            <a:ext cx="3927475" cy="3900487"/>
            <a:chOff x="390525" y="1585913"/>
            <a:chExt cx="3927475" cy="3900487"/>
          </a:xfrm>
        </p:grpSpPr>
        <p:sp>
          <p:nvSpPr>
            <p:cNvPr id="152" name="Rectangle 3"/>
            <p:cNvSpPr>
              <a:spLocks noChangeArrowheads="1"/>
            </p:cNvSpPr>
            <p:nvPr/>
          </p:nvSpPr>
          <p:spPr bwMode="auto">
            <a:xfrm>
              <a:off x="390525"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53" name="Rectangle 4"/>
            <p:cNvSpPr>
              <a:spLocks noChangeArrowheads="1"/>
            </p:cNvSpPr>
            <p:nvPr/>
          </p:nvSpPr>
          <p:spPr bwMode="auto">
            <a:xfrm>
              <a:off x="882650"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54" name="Rectangle 5"/>
            <p:cNvSpPr>
              <a:spLocks noChangeArrowheads="1"/>
            </p:cNvSpPr>
            <p:nvPr/>
          </p:nvSpPr>
          <p:spPr bwMode="auto">
            <a:xfrm>
              <a:off x="1373188"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55" name="Rectangle 6"/>
            <p:cNvSpPr>
              <a:spLocks noChangeArrowheads="1"/>
            </p:cNvSpPr>
            <p:nvPr/>
          </p:nvSpPr>
          <p:spPr bwMode="auto">
            <a:xfrm>
              <a:off x="1863725"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56" name="Rectangle 7"/>
            <p:cNvSpPr>
              <a:spLocks noChangeArrowheads="1"/>
            </p:cNvSpPr>
            <p:nvPr/>
          </p:nvSpPr>
          <p:spPr bwMode="auto">
            <a:xfrm>
              <a:off x="2354263" y="158591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57" name="Rectangle 8"/>
            <p:cNvSpPr>
              <a:spLocks noChangeArrowheads="1"/>
            </p:cNvSpPr>
            <p:nvPr/>
          </p:nvSpPr>
          <p:spPr bwMode="auto">
            <a:xfrm>
              <a:off x="2844800" y="158591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58" name="Rectangle 9"/>
            <p:cNvSpPr>
              <a:spLocks noChangeArrowheads="1"/>
            </p:cNvSpPr>
            <p:nvPr/>
          </p:nvSpPr>
          <p:spPr bwMode="auto">
            <a:xfrm>
              <a:off x="3335338" y="158591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59" name="Rectangle 10"/>
            <p:cNvSpPr>
              <a:spLocks noChangeArrowheads="1"/>
            </p:cNvSpPr>
            <p:nvPr/>
          </p:nvSpPr>
          <p:spPr bwMode="auto">
            <a:xfrm>
              <a:off x="3825875" y="158591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60" name="Rectangle 11"/>
            <p:cNvSpPr>
              <a:spLocks noChangeArrowheads="1"/>
            </p:cNvSpPr>
            <p:nvPr/>
          </p:nvSpPr>
          <p:spPr bwMode="auto">
            <a:xfrm>
              <a:off x="390525" y="207645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61" name="Rectangle 12"/>
            <p:cNvSpPr>
              <a:spLocks noChangeArrowheads="1"/>
            </p:cNvSpPr>
            <p:nvPr/>
          </p:nvSpPr>
          <p:spPr bwMode="auto">
            <a:xfrm>
              <a:off x="882650" y="207645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62" name="Rectangle 13"/>
            <p:cNvSpPr>
              <a:spLocks noChangeArrowheads="1"/>
            </p:cNvSpPr>
            <p:nvPr/>
          </p:nvSpPr>
          <p:spPr bwMode="auto">
            <a:xfrm>
              <a:off x="1373188" y="207645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63" name="Rectangle 14"/>
            <p:cNvSpPr>
              <a:spLocks noChangeArrowheads="1"/>
            </p:cNvSpPr>
            <p:nvPr/>
          </p:nvSpPr>
          <p:spPr bwMode="auto">
            <a:xfrm>
              <a:off x="1863725" y="2076450"/>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164" name="Rectangle 15"/>
            <p:cNvSpPr>
              <a:spLocks noChangeArrowheads="1"/>
            </p:cNvSpPr>
            <p:nvPr/>
          </p:nvSpPr>
          <p:spPr bwMode="auto">
            <a:xfrm>
              <a:off x="2354263" y="207645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65" name="Rectangle 16"/>
            <p:cNvSpPr>
              <a:spLocks noChangeArrowheads="1"/>
            </p:cNvSpPr>
            <p:nvPr/>
          </p:nvSpPr>
          <p:spPr bwMode="auto">
            <a:xfrm>
              <a:off x="2844800" y="207645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66" name="Rectangle 17"/>
            <p:cNvSpPr>
              <a:spLocks noChangeArrowheads="1"/>
            </p:cNvSpPr>
            <p:nvPr/>
          </p:nvSpPr>
          <p:spPr bwMode="auto">
            <a:xfrm>
              <a:off x="3335338" y="207645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67" name="Rectangle 18"/>
            <p:cNvSpPr>
              <a:spLocks noChangeArrowheads="1"/>
            </p:cNvSpPr>
            <p:nvPr/>
          </p:nvSpPr>
          <p:spPr bwMode="auto">
            <a:xfrm>
              <a:off x="3825875" y="207645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68" name="Rectangle 19"/>
            <p:cNvSpPr>
              <a:spLocks noChangeArrowheads="1"/>
            </p:cNvSpPr>
            <p:nvPr/>
          </p:nvSpPr>
          <p:spPr bwMode="auto">
            <a:xfrm>
              <a:off x="390525" y="255746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69" name="Rectangle 20"/>
            <p:cNvSpPr>
              <a:spLocks noChangeArrowheads="1"/>
            </p:cNvSpPr>
            <p:nvPr/>
          </p:nvSpPr>
          <p:spPr bwMode="auto">
            <a:xfrm>
              <a:off x="882650" y="255746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70" name="Rectangle 21"/>
            <p:cNvSpPr>
              <a:spLocks noChangeArrowheads="1"/>
            </p:cNvSpPr>
            <p:nvPr/>
          </p:nvSpPr>
          <p:spPr bwMode="auto">
            <a:xfrm>
              <a:off x="1373188" y="2557463"/>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171" name="Rectangle 22"/>
            <p:cNvSpPr>
              <a:spLocks noChangeArrowheads="1"/>
            </p:cNvSpPr>
            <p:nvPr/>
          </p:nvSpPr>
          <p:spPr bwMode="auto">
            <a:xfrm>
              <a:off x="1863725" y="2557463"/>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172" name="Rectangle 23"/>
            <p:cNvSpPr>
              <a:spLocks noChangeArrowheads="1"/>
            </p:cNvSpPr>
            <p:nvPr/>
          </p:nvSpPr>
          <p:spPr bwMode="auto">
            <a:xfrm>
              <a:off x="2354263" y="255746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73" name="Rectangle 24"/>
            <p:cNvSpPr>
              <a:spLocks noChangeArrowheads="1"/>
            </p:cNvSpPr>
            <p:nvPr/>
          </p:nvSpPr>
          <p:spPr bwMode="auto">
            <a:xfrm>
              <a:off x="2844800" y="255746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74" name="Rectangle 25"/>
            <p:cNvSpPr>
              <a:spLocks noChangeArrowheads="1"/>
            </p:cNvSpPr>
            <p:nvPr/>
          </p:nvSpPr>
          <p:spPr bwMode="auto">
            <a:xfrm>
              <a:off x="3335338" y="2557463"/>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75" name="Rectangle 26"/>
            <p:cNvSpPr>
              <a:spLocks noChangeArrowheads="1"/>
            </p:cNvSpPr>
            <p:nvPr/>
          </p:nvSpPr>
          <p:spPr bwMode="auto">
            <a:xfrm>
              <a:off x="3825875" y="2557463"/>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76" name="Rectangle 27"/>
            <p:cNvSpPr>
              <a:spLocks noChangeArrowheads="1"/>
            </p:cNvSpPr>
            <p:nvPr/>
          </p:nvSpPr>
          <p:spPr bwMode="auto">
            <a:xfrm>
              <a:off x="390525"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77" name="Rectangle 28"/>
            <p:cNvSpPr>
              <a:spLocks noChangeArrowheads="1"/>
            </p:cNvSpPr>
            <p:nvPr/>
          </p:nvSpPr>
          <p:spPr bwMode="auto">
            <a:xfrm>
              <a:off x="882650" y="3048000"/>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178" name="Rectangle 29"/>
            <p:cNvSpPr>
              <a:spLocks noChangeArrowheads="1"/>
            </p:cNvSpPr>
            <p:nvPr/>
          </p:nvSpPr>
          <p:spPr bwMode="auto">
            <a:xfrm>
              <a:off x="1373188" y="3048000"/>
              <a:ext cx="492125" cy="492125"/>
            </a:xfrm>
            <a:prstGeom prst="rect">
              <a:avLst/>
            </a:prstGeom>
            <a:solidFill>
              <a:srgbClr val="E9F1FD"/>
            </a:solidFill>
            <a:ln w="12700">
              <a:solidFill>
                <a:schemeClr val="tx1"/>
              </a:solidFill>
              <a:miter lim="800000"/>
              <a:headEnd/>
              <a:tailEnd/>
            </a:ln>
          </p:spPr>
          <p:txBody>
            <a:bodyPr wrap="none" anchor="ctr"/>
            <a:lstStyle/>
            <a:p>
              <a:endParaRPr lang="en-US"/>
            </a:p>
          </p:txBody>
        </p:sp>
        <p:sp>
          <p:nvSpPr>
            <p:cNvPr id="179" name="Rectangle 30"/>
            <p:cNvSpPr>
              <a:spLocks noChangeArrowheads="1"/>
            </p:cNvSpPr>
            <p:nvPr/>
          </p:nvSpPr>
          <p:spPr bwMode="auto">
            <a:xfrm>
              <a:off x="1863725" y="304800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80" name="Rectangle 31"/>
            <p:cNvSpPr>
              <a:spLocks noChangeArrowheads="1"/>
            </p:cNvSpPr>
            <p:nvPr/>
          </p:nvSpPr>
          <p:spPr bwMode="auto">
            <a:xfrm>
              <a:off x="2354263" y="3048000"/>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81" name="Rectangle 32"/>
            <p:cNvSpPr>
              <a:spLocks noChangeArrowheads="1"/>
            </p:cNvSpPr>
            <p:nvPr/>
          </p:nvSpPr>
          <p:spPr bwMode="auto">
            <a:xfrm>
              <a:off x="2844800"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82" name="Rectangle 33"/>
            <p:cNvSpPr>
              <a:spLocks noChangeArrowheads="1"/>
            </p:cNvSpPr>
            <p:nvPr/>
          </p:nvSpPr>
          <p:spPr bwMode="auto">
            <a:xfrm>
              <a:off x="3335338"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83" name="Rectangle 34"/>
            <p:cNvSpPr>
              <a:spLocks noChangeArrowheads="1"/>
            </p:cNvSpPr>
            <p:nvPr/>
          </p:nvSpPr>
          <p:spPr bwMode="auto">
            <a:xfrm>
              <a:off x="3825875" y="3048000"/>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84" name="Rectangle 35"/>
            <p:cNvSpPr>
              <a:spLocks noChangeArrowheads="1"/>
            </p:cNvSpPr>
            <p:nvPr/>
          </p:nvSpPr>
          <p:spPr bwMode="auto">
            <a:xfrm>
              <a:off x="390525"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85" name="Rectangle 36"/>
            <p:cNvSpPr>
              <a:spLocks noChangeArrowheads="1"/>
            </p:cNvSpPr>
            <p:nvPr/>
          </p:nvSpPr>
          <p:spPr bwMode="auto">
            <a:xfrm>
              <a:off x="882650" y="353218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86" name="Rectangle 37"/>
            <p:cNvSpPr>
              <a:spLocks noChangeArrowheads="1"/>
            </p:cNvSpPr>
            <p:nvPr/>
          </p:nvSpPr>
          <p:spPr bwMode="auto">
            <a:xfrm>
              <a:off x="1373188" y="353218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87" name="Rectangle 38"/>
            <p:cNvSpPr>
              <a:spLocks noChangeArrowheads="1"/>
            </p:cNvSpPr>
            <p:nvPr/>
          </p:nvSpPr>
          <p:spPr bwMode="auto">
            <a:xfrm>
              <a:off x="1863725" y="353218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88" name="Rectangle 39"/>
            <p:cNvSpPr>
              <a:spLocks noChangeArrowheads="1"/>
            </p:cNvSpPr>
            <p:nvPr/>
          </p:nvSpPr>
          <p:spPr bwMode="auto">
            <a:xfrm>
              <a:off x="2354263"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89" name="Rectangle 40"/>
            <p:cNvSpPr>
              <a:spLocks noChangeArrowheads="1"/>
            </p:cNvSpPr>
            <p:nvPr/>
          </p:nvSpPr>
          <p:spPr bwMode="auto">
            <a:xfrm>
              <a:off x="2844800"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90" name="Rectangle 41"/>
            <p:cNvSpPr>
              <a:spLocks noChangeArrowheads="1"/>
            </p:cNvSpPr>
            <p:nvPr/>
          </p:nvSpPr>
          <p:spPr bwMode="auto">
            <a:xfrm>
              <a:off x="3335338"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91" name="Rectangle 42"/>
            <p:cNvSpPr>
              <a:spLocks noChangeArrowheads="1"/>
            </p:cNvSpPr>
            <p:nvPr/>
          </p:nvSpPr>
          <p:spPr bwMode="auto">
            <a:xfrm>
              <a:off x="3825875" y="353218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92" name="Rectangle 43"/>
            <p:cNvSpPr>
              <a:spLocks noChangeArrowheads="1"/>
            </p:cNvSpPr>
            <p:nvPr/>
          </p:nvSpPr>
          <p:spPr bwMode="auto">
            <a:xfrm>
              <a:off x="390525"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93" name="Rectangle 44"/>
            <p:cNvSpPr>
              <a:spLocks noChangeArrowheads="1"/>
            </p:cNvSpPr>
            <p:nvPr/>
          </p:nvSpPr>
          <p:spPr bwMode="auto">
            <a:xfrm>
              <a:off x="882650" y="402272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94" name="Rectangle 45"/>
            <p:cNvSpPr>
              <a:spLocks noChangeArrowheads="1"/>
            </p:cNvSpPr>
            <p:nvPr/>
          </p:nvSpPr>
          <p:spPr bwMode="auto">
            <a:xfrm>
              <a:off x="1373188" y="402272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95" name="Rectangle 46"/>
            <p:cNvSpPr>
              <a:spLocks noChangeArrowheads="1"/>
            </p:cNvSpPr>
            <p:nvPr/>
          </p:nvSpPr>
          <p:spPr bwMode="auto">
            <a:xfrm>
              <a:off x="1863725" y="4022725"/>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96" name="Rectangle 47"/>
            <p:cNvSpPr>
              <a:spLocks noChangeArrowheads="1"/>
            </p:cNvSpPr>
            <p:nvPr/>
          </p:nvSpPr>
          <p:spPr bwMode="auto">
            <a:xfrm>
              <a:off x="2354263"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97" name="Rectangle 48"/>
            <p:cNvSpPr>
              <a:spLocks noChangeArrowheads="1"/>
            </p:cNvSpPr>
            <p:nvPr/>
          </p:nvSpPr>
          <p:spPr bwMode="auto">
            <a:xfrm>
              <a:off x="2844800"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98" name="Rectangle 49"/>
            <p:cNvSpPr>
              <a:spLocks noChangeArrowheads="1"/>
            </p:cNvSpPr>
            <p:nvPr/>
          </p:nvSpPr>
          <p:spPr bwMode="auto">
            <a:xfrm>
              <a:off x="3335338"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99" name="Rectangle 50"/>
            <p:cNvSpPr>
              <a:spLocks noChangeArrowheads="1"/>
            </p:cNvSpPr>
            <p:nvPr/>
          </p:nvSpPr>
          <p:spPr bwMode="auto">
            <a:xfrm>
              <a:off x="3825875" y="402272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00" name="Rectangle 51"/>
            <p:cNvSpPr>
              <a:spLocks noChangeArrowheads="1"/>
            </p:cNvSpPr>
            <p:nvPr/>
          </p:nvSpPr>
          <p:spPr bwMode="auto">
            <a:xfrm>
              <a:off x="390525"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01" name="Rectangle 52"/>
            <p:cNvSpPr>
              <a:spLocks noChangeArrowheads="1"/>
            </p:cNvSpPr>
            <p:nvPr/>
          </p:nvSpPr>
          <p:spPr bwMode="auto">
            <a:xfrm>
              <a:off x="882650" y="450373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202" name="Rectangle 53"/>
            <p:cNvSpPr>
              <a:spLocks noChangeArrowheads="1"/>
            </p:cNvSpPr>
            <p:nvPr/>
          </p:nvSpPr>
          <p:spPr bwMode="auto">
            <a:xfrm>
              <a:off x="1373188" y="450373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203" name="Rectangle 54"/>
            <p:cNvSpPr>
              <a:spLocks noChangeArrowheads="1"/>
            </p:cNvSpPr>
            <p:nvPr/>
          </p:nvSpPr>
          <p:spPr bwMode="auto">
            <a:xfrm>
              <a:off x="1863725" y="4503738"/>
              <a:ext cx="492125" cy="492125"/>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204" name="Rectangle 55"/>
            <p:cNvSpPr>
              <a:spLocks noChangeArrowheads="1"/>
            </p:cNvSpPr>
            <p:nvPr/>
          </p:nvSpPr>
          <p:spPr bwMode="auto">
            <a:xfrm>
              <a:off x="2354263"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05" name="Rectangle 56"/>
            <p:cNvSpPr>
              <a:spLocks noChangeArrowheads="1"/>
            </p:cNvSpPr>
            <p:nvPr/>
          </p:nvSpPr>
          <p:spPr bwMode="auto">
            <a:xfrm>
              <a:off x="2844800"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06" name="Rectangle 57"/>
            <p:cNvSpPr>
              <a:spLocks noChangeArrowheads="1"/>
            </p:cNvSpPr>
            <p:nvPr/>
          </p:nvSpPr>
          <p:spPr bwMode="auto">
            <a:xfrm>
              <a:off x="3335338"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07" name="Rectangle 58"/>
            <p:cNvSpPr>
              <a:spLocks noChangeArrowheads="1"/>
            </p:cNvSpPr>
            <p:nvPr/>
          </p:nvSpPr>
          <p:spPr bwMode="auto">
            <a:xfrm>
              <a:off x="3825875" y="4503738"/>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08" name="Rectangle 59"/>
            <p:cNvSpPr>
              <a:spLocks noChangeArrowheads="1"/>
            </p:cNvSpPr>
            <p:nvPr/>
          </p:nvSpPr>
          <p:spPr bwMode="auto">
            <a:xfrm>
              <a:off x="390525"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09" name="Rectangle 60"/>
            <p:cNvSpPr>
              <a:spLocks noChangeArrowheads="1"/>
            </p:cNvSpPr>
            <p:nvPr/>
          </p:nvSpPr>
          <p:spPr bwMode="auto">
            <a:xfrm>
              <a:off x="882650"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10" name="Rectangle 61"/>
            <p:cNvSpPr>
              <a:spLocks noChangeArrowheads="1"/>
            </p:cNvSpPr>
            <p:nvPr/>
          </p:nvSpPr>
          <p:spPr bwMode="auto">
            <a:xfrm>
              <a:off x="1373188"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11" name="Rectangle 62"/>
            <p:cNvSpPr>
              <a:spLocks noChangeArrowheads="1"/>
            </p:cNvSpPr>
            <p:nvPr/>
          </p:nvSpPr>
          <p:spPr bwMode="auto">
            <a:xfrm>
              <a:off x="1863725"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12" name="Rectangle 63"/>
            <p:cNvSpPr>
              <a:spLocks noChangeArrowheads="1"/>
            </p:cNvSpPr>
            <p:nvPr/>
          </p:nvSpPr>
          <p:spPr bwMode="auto">
            <a:xfrm>
              <a:off x="2354263"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13" name="Rectangle 64"/>
            <p:cNvSpPr>
              <a:spLocks noChangeArrowheads="1"/>
            </p:cNvSpPr>
            <p:nvPr/>
          </p:nvSpPr>
          <p:spPr bwMode="auto">
            <a:xfrm>
              <a:off x="2844800"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14" name="Rectangle 65"/>
            <p:cNvSpPr>
              <a:spLocks noChangeArrowheads="1"/>
            </p:cNvSpPr>
            <p:nvPr/>
          </p:nvSpPr>
          <p:spPr bwMode="auto">
            <a:xfrm>
              <a:off x="3335338"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215" name="Rectangle 66"/>
            <p:cNvSpPr>
              <a:spLocks noChangeArrowheads="1"/>
            </p:cNvSpPr>
            <p:nvPr/>
          </p:nvSpPr>
          <p:spPr bwMode="auto">
            <a:xfrm>
              <a:off x="3825875" y="4994275"/>
              <a:ext cx="492125" cy="492125"/>
            </a:xfrm>
            <a:prstGeom prst="rect">
              <a:avLst/>
            </a:prstGeom>
            <a:solidFill>
              <a:srgbClr val="EAF1FC"/>
            </a:solidFill>
            <a:ln w="12700">
              <a:solidFill>
                <a:schemeClr val="tx1"/>
              </a:solidFill>
              <a:miter lim="800000"/>
              <a:headEnd/>
              <a:tailEnd/>
            </a:ln>
          </p:spPr>
          <p:txBody>
            <a:bodyPr wrap="none" anchor="ctr"/>
            <a:lstStyle/>
            <a:p>
              <a:endParaRPr lang="en-US"/>
            </a:p>
          </p:txBody>
        </p:sp>
      </p:grpSp>
      <p:grpSp>
        <p:nvGrpSpPr>
          <p:cNvPr id="216" name="Group 78"/>
          <p:cNvGrpSpPr>
            <a:grpSpLocks/>
          </p:cNvGrpSpPr>
          <p:nvPr/>
        </p:nvGrpSpPr>
        <p:grpSpPr bwMode="auto">
          <a:xfrm>
            <a:off x="4802188" y="1577975"/>
            <a:ext cx="3927475" cy="3900488"/>
            <a:chOff x="3178" y="1075"/>
            <a:chExt cx="2474" cy="2457"/>
          </a:xfrm>
        </p:grpSpPr>
        <p:sp>
          <p:nvSpPr>
            <p:cNvPr id="217" name="Rectangle 79"/>
            <p:cNvSpPr>
              <a:spLocks noChangeArrowheads="1"/>
            </p:cNvSpPr>
            <p:nvPr/>
          </p:nvSpPr>
          <p:spPr bwMode="auto">
            <a:xfrm>
              <a:off x="3178"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18" name="Rectangle 80"/>
            <p:cNvSpPr>
              <a:spLocks noChangeArrowheads="1"/>
            </p:cNvSpPr>
            <p:nvPr/>
          </p:nvSpPr>
          <p:spPr bwMode="auto">
            <a:xfrm>
              <a:off x="3488"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19" name="Rectangle 81"/>
            <p:cNvSpPr>
              <a:spLocks noChangeArrowheads="1"/>
            </p:cNvSpPr>
            <p:nvPr/>
          </p:nvSpPr>
          <p:spPr bwMode="auto">
            <a:xfrm>
              <a:off x="3797"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20" name="Rectangle 82"/>
            <p:cNvSpPr>
              <a:spLocks noChangeArrowheads="1"/>
            </p:cNvSpPr>
            <p:nvPr/>
          </p:nvSpPr>
          <p:spPr bwMode="auto">
            <a:xfrm>
              <a:off x="4106"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21" name="Rectangle 83"/>
            <p:cNvSpPr>
              <a:spLocks noChangeArrowheads="1"/>
            </p:cNvSpPr>
            <p:nvPr/>
          </p:nvSpPr>
          <p:spPr bwMode="auto">
            <a:xfrm>
              <a:off x="4415"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22" name="Rectangle 84"/>
            <p:cNvSpPr>
              <a:spLocks noChangeArrowheads="1"/>
            </p:cNvSpPr>
            <p:nvPr/>
          </p:nvSpPr>
          <p:spPr bwMode="auto">
            <a:xfrm>
              <a:off x="4724"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23" name="Rectangle 85"/>
            <p:cNvSpPr>
              <a:spLocks noChangeArrowheads="1"/>
            </p:cNvSpPr>
            <p:nvPr/>
          </p:nvSpPr>
          <p:spPr bwMode="auto">
            <a:xfrm>
              <a:off x="5033"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24" name="Rectangle 86"/>
            <p:cNvSpPr>
              <a:spLocks noChangeArrowheads="1"/>
            </p:cNvSpPr>
            <p:nvPr/>
          </p:nvSpPr>
          <p:spPr bwMode="auto">
            <a:xfrm>
              <a:off x="5342"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25" name="Rectangle 87"/>
            <p:cNvSpPr>
              <a:spLocks noChangeArrowheads="1"/>
            </p:cNvSpPr>
            <p:nvPr/>
          </p:nvSpPr>
          <p:spPr bwMode="auto">
            <a:xfrm>
              <a:off x="3178"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26" name="Rectangle 88"/>
            <p:cNvSpPr>
              <a:spLocks noChangeArrowheads="1"/>
            </p:cNvSpPr>
            <p:nvPr/>
          </p:nvSpPr>
          <p:spPr bwMode="auto">
            <a:xfrm>
              <a:off x="3488"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27" name="Rectangle 89"/>
            <p:cNvSpPr>
              <a:spLocks noChangeArrowheads="1"/>
            </p:cNvSpPr>
            <p:nvPr/>
          </p:nvSpPr>
          <p:spPr bwMode="auto">
            <a:xfrm>
              <a:off x="3797"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28" name="Rectangle 90"/>
            <p:cNvSpPr>
              <a:spLocks noChangeArrowheads="1"/>
            </p:cNvSpPr>
            <p:nvPr/>
          </p:nvSpPr>
          <p:spPr bwMode="auto">
            <a:xfrm>
              <a:off x="4106"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29" name="Rectangle 91"/>
            <p:cNvSpPr>
              <a:spLocks noChangeArrowheads="1"/>
            </p:cNvSpPr>
            <p:nvPr/>
          </p:nvSpPr>
          <p:spPr bwMode="auto">
            <a:xfrm>
              <a:off x="4415"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30" name="Rectangle 92"/>
            <p:cNvSpPr>
              <a:spLocks noChangeArrowheads="1"/>
            </p:cNvSpPr>
            <p:nvPr/>
          </p:nvSpPr>
          <p:spPr bwMode="auto">
            <a:xfrm>
              <a:off x="4724"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31" name="Rectangle 93"/>
            <p:cNvSpPr>
              <a:spLocks noChangeArrowheads="1"/>
            </p:cNvSpPr>
            <p:nvPr/>
          </p:nvSpPr>
          <p:spPr bwMode="auto">
            <a:xfrm>
              <a:off x="5033"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32" name="Rectangle 94"/>
            <p:cNvSpPr>
              <a:spLocks noChangeArrowheads="1"/>
            </p:cNvSpPr>
            <p:nvPr/>
          </p:nvSpPr>
          <p:spPr bwMode="auto">
            <a:xfrm>
              <a:off x="5342"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33" name="Rectangle 95"/>
            <p:cNvSpPr>
              <a:spLocks noChangeArrowheads="1"/>
            </p:cNvSpPr>
            <p:nvPr/>
          </p:nvSpPr>
          <p:spPr bwMode="auto">
            <a:xfrm>
              <a:off x="3178"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34" name="Rectangle 96"/>
            <p:cNvSpPr>
              <a:spLocks noChangeArrowheads="1"/>
            </p:cNvSpPr>
            <p:nvPr/>
          </p:nvSpPr>
          <p:spPr bwMode="auto">
            <a:xfrm>
              <a:off x="3488"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35" name="Rectangle 97"/>
            <p:cNvSpPr>
              <a:spLocks noChangeArrowheads="1"/>
            </p:cNvSpPr>
            <p:nvPr/>
          </p:nvSpPr>
          <p:spPr bwMode="auto">
            <a:xfrm>
              <a:off x="3797"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36" name="Rectangle 98"/>
            <p:cNvSpPr>
              <a:spLocks noChangeArrowheads="1"/>
            </p:cNvSpPr>
            <p:nvPr/>
          </p:nvSpPr>
          <p:spPr bwMode="auto">
            <a:xfrm>
              <a:off x="4106"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37" name="Rectangle 99"/>
            <p:cNvSpPr>
              <a:spLocks noChangeArrowheads="1"/>
            </p:cNvSpPr>
            <p:nvPr/>
          </p:nvSpPr>
          <p:spPr bwMode="auto">
            <a:xfrm>
              <a:off x="4415"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38" name="Rectangle 100"/>
            <p:cNvSpPr>
              <a:spLocks noChangeArrowheads="1"/>
            </p:cNvSpPr>
            <p:nvPr/>
          </p:nvSpPr>
          <p:spPr bwMode="auto">
            <a:xfrm>
              <a:off x="4724"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39" name="Rectangle 101"/>
            <p:cNvSpPr>
              <a:spLocks noChangeArrowheads="1"/>
            </p:cNvSpPr>
            <p:nvPr/>
          </p:nvSpPr>
          <p:spPr bwMode="auto">
            <a:xfrm>
              <a:off x="5033"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40" name="Rectangle 102"/>
            <p:cNvSpPr>
              <a:spLocks noChangeArrowheads="1"/>
            </p:cNvSpPr>
            <p:nvPr/>
          </p:nvSpPr>
          <p:spPr bwMode="auto">
            <a:xfrm>
              <a:off x="5342"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41" name="Rectangle 103"/>
            <p:cNvSpPr>
              <a:spLocks noChangeArrowheads="1"/>
            </p:cNvSpPr>
            <p:nvPr/>
          </p:nvSpPr>
          <p:spPr bwMode="auto">
            <a:xfrm>
              <a:off x="3178"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42" name="Rectangle 104"/>
            <p:cNvSpPr>
              <a:spLocks noChangeArrowheads="1"/>
            </p:cNvSpPr>
            <p:nvPr/>
          </p:nvSpPr>
          <p:spPr bwMode="auto">
            <a:xfrm>
              <a:off x="3488"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43" name="Rectangle 105"/>
            <p:cNvSpPr>
              <a:spLocks noChangeArrowheads="1"/>
            </p:cNvSpPr>
            <p:nvPr/>
          </p:nvSpPr>
          <p:spPr bwMode="auto">
            <a:xfrm>
              <a:off x="3797"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44" name="Rectangle 106"/>
            <p:cNvSpPr>
              <a:spLocks noChangeArrowheads="1"/>
            </p:cNvSpPr>
            <p:nvPr/>
          </p:nvSpPr>
          <p:spPr bwMode="auto">
            <a:xfrm>
              <a:off x="4106"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45" name="Rectangle 107"/>
            <p:cNvSpPr>
              <a:spLocks noChangeArrowheads="1"/>
            </p:cNvSpPr>
            <p:nvPr/>
          </p:nvSpPr>
          <p:spPr bwMode="auto">
            <a:xfrm>
              <a:off x="4415"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46" name="Rectangle 108"/>
            <p:cNvSpPr>
              <a:spLocks noChangeArrowheads="1"/>
            </p:cNvSpPr>
            <p:nvPr/>
          </p:nvSpPr>
          <p:spPr bwMode="auto">
            <a:xfrm>
              <a:off x="4724"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47" name="Rectangle 109"/>
            <p:cNvSpPr>
              <a:spLocks noChangeArrowheads="1"/>
            </p:cNvSpPr>
            <p:nvPr/>
          </p:nvSpPr>
          <p:spPr bwMode="auto">
            <a:xfrm>
              <a:off x="5033"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48" name="Rectangle 110"/>
            <p:cNvSpPr>
              <a:spLocks noChangeArrowheads="1"/>
            </p:cNvSpPr>
            <p:nvPr/>
          </p:nvSpPr>
          <p:spPr bwMode="auto">
            <a:xfrm>
              <a:off x="5342"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49" name="Rectangle 111"/>
            <p:cNvSpPr>
              <a:spLocks noChangeArrowheads="1"/>
            </p:cNvSpPr>
            <p:nvPr/>
          </p:nvSpPr>
          <p:spPr bwMode="auto">
            <a:xfrm>
              <a:off x="3178"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50" name="Rectangle 112"/>
            <p:cNvSpPr>
              <a:spLocks noChangeArrowheads="1"/>
            </p:cNvSpPr>
            <p:nvPr/>
          </p:nvSpPr>
          <p:spPr bwMode="auto">
            <a:xfrm>
              <a:off x="3488"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51" name="Rectangle 113"/>
            <p:cNvSpPr>
              <a:spLocks noChangeArrowheads="1"/>
            </p:cNvSpPr>
            <p:nvPr/>
          </p:nvSpPr>
          <p:spPr bwMode="auto">
            <a:xfrm>
              <a:off x="3797"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52" name="Rectangle 114"/>
            <p:cNvSpPr>
              <a:spLocks noChangeArrowheads="1"/>
            </p:cNvSpPr>
            <p:nvPr/>
          </p:nvSpPr>
          <p:spPr bwMode="auto">
            <a:xfrm>
              <a:off x="4106"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53" name="Rectangle 115"/>
            <p:cNvSpPr>
              <a:spLocks noChangeArrowheads="1"/>
            </p:cNvSpPr>
            <p:nvPr/>
          </p:nvSpPr>
          <p:spPr bwMode="auto">
            <a:xfrm>
              <a:off x="4415"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54" name="Rectangle 116"/>
            <p:cNvSpPr>
              <a:spLocks noChangeArrowheads="1"/>
            </p:cNvSpPr>
            <p:nvPr/>
          </p:nvSpPr>
          <p:spPr bwMode="auto">
            <a:xfrm>
              <a:off x="4724"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55" name="Rectangle 117"/>
            <p:cNvSpPr>
              <a:spLocks noChangeArrowheads="1"/>
            </p:cNvSpPr>
            <p:nvPr/>
          </p:nvSpPr>
          <p:spPr bwMode="auto">
            <a:xfrm>
              <a:off x="5033"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56" name="Rectangle 118"/>
            <p:cNvSpPr>
              <a:spLocks noChangeArrowheads="1"/>
            </p:cNvSpPr>
            <p:nvPr/>
          </p:nvSpPr>
          <p:spPr bwMode="auto">
            <a:xfrm>
              <a:off x="5342"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57" name="Rectangle 119"/>
            <p:cNvSpPr>
              <a:spLocks noChangeArrowheads="1"/>
            </p:cNvSpPr>
            <p:nvPr/>
          </p:nvSpPr>
          <p:spPr bwMode="auto">
            <a:xfrm>
              <a:off x="3178"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58" name="Rectangle 120"/>
            <p:cNvSpPr>
              <a:spLocks noChangeArrowheads="1"/>
            </p:cNvSpPr>
            <p:nvPr/>
          </p:nvSpPr>
          <p:spPr bwMode="auto">
            <a:xfrm>
              <a:off x="3488"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59" name="Rectangle 121"/>
            <p:cNvSpPr>
              <a:spLocks noChangeArrowheads="1"/>
            </p:cNvSpPr>
            <p:nvPr/>
          </p:nvSpPr>
          <p:spPr bwMode="auto">
            <a:xfrm>
              <a:off x="3797"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60" name="Rectangle 122"/>
            <p:cNvSpPr>
              <a:spLocks noChangeArrowheads="1"/>
            </p:cNvSpPr>
            <p:nvPr/>
          </p:nvSpPr>
          <p:spPr bwMode="auto">
            <a:xfrm>
              <a:off x="4106"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61" name="Rectangle 123"/>
            <p:cNvSpPr>
              <a:spLocks noChangeArrowheads="1"/>
            </p:cNvSpPr>
            <p:nvPr/>
          </p:nvSpPr>
          <p:spPr bwMode="auto">
            <a:xfrm>
              <a:off x="4415"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62" name="Rectangle 124"/>
            <p:cNvSpPr>
              <a:spLocks noChangeArrowheads="1"/>
            </p:cNvSpPr>
            <p:nvPr/>
          </p:nvSpPr>
          <p:spPr bwMode="auto">
            <a:xfrm>
              <a:off x="4724"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63" name="Rectangle 125"/>
            <p:cNvSpPr>
              <a:spLocks noChangeArrowheads="1"/>
            </p:cNvSpPr>
            <p:nvPr/>
          </p:nvSpPr>
          <p:spPr bwMode="auto">
            <a:xfrm>
              <a:off x="5033"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64" name="Rectangle 126"/>
            <p:cNvSpPr>
              <a:spLocks noChangeArrowheads="1"/>
            </p:cNvSpPr>
            <p:nvPr/>
          </p:nvSpPr>
          <p:spPr bwMode="auto">
            <a:xfrm>
              <a:off x="5342"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65" name="Rectangle 127"/>
            <p:cNvSpPr>
              <a:spLocks noChangeArrowheads="1"/>
            </p:cNvSpPr>
            <p:nvPr/>
          </p:nvSpPr>
          <p:spPr bwMode="auto">
            <a:xfrm>
              <a:off x="3178"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66" name="Rectangle 128"/>
            <p:cNvSpPr>
              <a:spLocks noChangeArrowheads="1"/>
            </p:cNvSpPr>
            <p:nvPr/>
          </p:nvSpPr>
          <p:spPr bwMode="auto">
            <a:xfrm>
              <a:off x="3488"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67" name="Rectangle 129"/>
            <p:cNvSpPr>
              <a:spLocks noChangeArrowheads="1"/>
            </p:cNvSpPr>
            <p:nvPr/>
          </p:nvSpPr>
          <p:spPr bwMode="auto">
            <a:xfrm>
              <a:off x="3797"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68" name="Rectangle 130"/>
            <p:cNvSpPr>
              <a:spLocks noChangeArrowheads="1"/>
            </p:cNvSpPr>
            <p:nvPr/>
          </p:nvSpPr>
          <p:spPr bwMode="auto">
            <a:xfrm>
              <a:off x="4106"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69" name="Rectangle 131"/>
            <p:cNvSpPr>
              <a:spLocks noChangeArrowheads="1"/>
            </p:cNvSpPr>
            <p:nvPr/>
          </p:nvSpPr>
          <p:spPr bwMode="auto">
            <a:xfrm>
              <a:off x="4415"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70" name="Rectangle 132"/>
            <p:cNvSpPr>
              <a:spLocks noChangeArrowheads="1"/>
            </p:cNvSpPr>
            <p:nvPr/>
          </p:nvSpPr>
          <p:spPr bwMode="auto">
            <a:xfrm>
              <a:off x="4724"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71" name="Rectangle 133"/>
            <p:cNvSpPr>
              <a:spLocks noChangeArrowheads="1"/>
            </p:cNvSpPr>
            <p:nvPr/>
          </p:nvSpPr>
          <p:spPr bwMode="auto">
            <a:xfrm>
              <a:off x="5033"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72" name="Rectangle 134"/>
            <p:cNvSpPr>
              <a:spLocks noChangeArrowheads="1"/>
            </p:cNvSpPr>
            <p:nvPr/>
          </p:nvSpPr>
          <p:spPr bwMode="auto">
            <a:xfrm>
              <a:off x="5342"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73" name="Rectangle 135"/>
            <p:cNvSpPr>
              <a:spLocks noChangeArrowheads="1"/>
            </p:cNvSpPr>
            <p:nvPr/>
          </p:nvSpPr>
          <p:spPr bwMode="auto">
            <a:xfrm>
              <a:off x="3178"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74" name="Rectangle 136"/>
            <p:cNvSpPr>
              <a:spLocks noChangeArrowheads="1"/>
            </p:cNvSpPr>
            <p:nvPr/>
          </p:nvSpPr>
          <p:spPr bwMode="auto">
            <a:xfrm>
              <a:off x="3488"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75" name="Rectangle 137"/>
            <p:cNvSpPr>
              <a:spLocks noChangeArrowheads="1"/>
            </p:cNvSpPr>
            <p:nvPr/>
          </p:nvSpPr>
          <p:spPr bwMode="auto">
            <a:xfrm>
              <a:off x="3797"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76" name="Rectangle 138"/>
            <p:cNvSpPr>
              <a:spLocks noChangeArrowheads="1"/>
            </p:cNvSpPr>
            <p:nvPr/>
          </p:nvSpPr>
          <p:spPr bwMode="auto">
            <a:xfrm>
              <a:off x="4106"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77" name="Rectangle 139"/>
            <p:cNvSpPr>
              <a:spLocks noChangeArrowheads="1"/>
            </p:cNvSpPr>
            <p:nvPr/>
          </p:nvSpPr>
          <p:spPr bwMode="auto">
            <a:xfrm>
              <a:off x="4415"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78" name="Rectangle 140"/>
            <p:cNvSpPr>
              <a:spLocks noChangeArrowheads="1"/>
            </p:cNvSpPr>
            <p:nvPr/>
          </p:nvSpPr>
          <p:spPr bwMode="auto">
            <a:xfrm>
              <a:off x="4724"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79" name="Rectangle 141"/>
            <p:cNvSpPr>
              <a:spLocks noChangeArrowheads="1"/>
            </p:cNvSpPr>
            <p:nvPr/>
          </p:nvSpPr>
          <p:spPr bwMode="auto">
            <a:xfrm>
              <a:off x="5033"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80" name="Rectangle 142"/>
            <p:cNvSpPr>
              <a:spLocks noChangeArrowheads="1"/>
            </p:cNvSpPr>
            <p:nvPr/>
          </p:nvSpPr>
          <p:spPr bwMode="auto">
            <a:xfrm>
              <a:off x="5342"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normAutofit/>
          </a:bodyPr>
          <a:lstStyle/>
          <a:p>
            <a:r>
              <a:rPr lang="en-US" dirty="0"/>
              <a:t>Exercise - </a:t>
            </a:r>
            <a:r>
              <a:rPr lang="en-IE" dirty="0"/>
              <a:t>Region Filling</a:t>
            </a:r>
            <a:endParaRPr lang="en-US" dirty="0"/>
          </a:p>
        </p:txBody>
      </p:sp>
      <p:sp>
        <p:nvSpPr>
          <p:cNvPr id="104451" name="Rectangle 3"/>
          <p:cNvSpPr>
            <a:spLocks noGrp="1" noChangeArrowheads="1"/>
          </p:cNvSpPr>
          <p:nvPr>
            <p:ph type="body" idx="1"/>
          </p:nvPr>
        </p:nvSpPr>
        <p:spPr/>
        <p:txBody>
          <a:bodyPr/>
          <a:lstStyle/>
          <a:p>
            <a:pPr marL="0" indent="0" eaLnBrk="1" hangingPunct="1">
              <a:buFontTx/>
              <a:buNone/>
            </a:pPr>
            <a:endParaRPr lang="en-IE"/>
          </a:p>
          <a:p>
            <a:pPr marL="0" indent="0" eaLnBrk="1" hangingPunct="1">
              <a:buFontTx/>
              <a:buNone/>
            </a:pPr>
            <a:endParaRPr lang="en-IE"/>
          </a:p>
          <a:p>
            <a:pPr marL="0" indent="0" eaLnBrk="1" hangingPunct="1">
              <a:buFontTx/>
              <a:buNone/>
            </a:pPr>
            <a:endParaRPr lang="en-US"/>
          </a:p>
        </p:txBody>
      </p:sp>
      <p:sp>
        <p:nvSpPr>
          <p:cNvPr id="10" name="Text Box 78"/>
          <p:cNvSpPr txBox="1">
            <a:spLocks noChangeArrowheads="1"/>
          </p:cNvSpPr>
          <p:nvPr/>
        </p:nvSpPr>
        <p:spPr bwMode="auto">
          <a:xfrm>
            <a:off x="3519488" y="5967413"/>
            <a:ext cx="3311525" cy="519112"/>
          </a:xfrm>
          <a:prstGeom prst="rect">
            <a:avLst/>
          </a:prstGeom>
          <a:noFill/>
          <a:ln w="12700">
            <a:noFill/>
            <a:miter lim="800000"/>
            <a:headEnd/>
            <a:tailEnd/>
          </a:ln>
        </p:spPr>
        <p:txBody>
          <a:bodyPr wrap="none">
            <a:spAutoFit/>
          </a:bodyPr>
          <a:lstStyle/>
          <a:p>
            <a:r>
              <a:rPr lang="en-IE" sz="2800"/>
              <a:t>Structuring Element</a:t>
            </a:r>
            <a:endParaRPr lang="en-US" sz="2800"/>
          </a:p>
        </p:txBody>
      </p:sp>
      <p:grpSp>
        <p:nvGrpSpPr>
          <p:cNvPr id="2" name="Group 79"/>
          <p:cNvGrpSpPr>
            <a:grpSpLocks/>
          </p:cNvGrpSpPr>
          <p:nvPr/>
        </p:nvGrpSpPr>
        <p:grpSpPr bwMode="auto">
          <a:xfrm>
            <a:off x="2454275" y="5703888"/>
            <a:ext cx="1081088" cy="1068387"/>
            <a:chOff x="1339" y="3268"/>
            <a:chExt cx="932" cy="921"/>
          </a:xfrm>
        </p:grpSpPr>
        <p:sp>
          <p:nvSpPr>
            <p:cNvPr id="12" name="Rectangle 80"/>
            <p:cNvSpPr>
              <a:spLocks noChangeArrowheads="1"/>
            </p:cNvSpPr>
            <p:nvPr/>
          </p:nvSpPr>
          <p:spPr bwMode="auto">
            <a:xfrm>
              <a:off x="1652"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3" name="Rectangle 81"/>
            <p:cNvSpPr>
              <a:spLocks noChangeArrowheads="1"/>
            </p:cNvSpPr>
            <p:nvPr/>
          </p:nvSpPr>
          <p:spPr bwMode="auto">
            <a:xfrm>
              <a:off x="1961"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4" name="Rectangle 82"/>
            <p:cNvSpPr>
              <a:spLocks noChangeArrowheads="1"/>
            </p:cNvSpPr>
            <p:nvPr/>
          </p:nvSpPr>
          <p:spPr bwMode="auto">
            <a:xfrm>
              <a:off x="1652"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5" name="Rectangle 83"/>
            <p:cNvSpPr>
              <a:spLocks noChangeArrowheads="1"/>
            </p:cNvSpPr>
            <p:nvPr/>
          </p:nvSpPr>
          <p:spPr bwMode="auto">
            <a:xfrm>
              <a:off x="1961" y="3879"/>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16" name="Rectangle 84"/>
            <p:cNvSpPr>
              <a:spLocks noChangeArrowheads="1"/>
            </p:cNvSpPr>
            <p:nvPr/>
          </p:nvSpPr>
          <p:spPr bwMode="auto">
            <a:xfrm>
              <a:off x="1339"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7" name="Rectangle 85"/>
            <p:cNvSpPr>
              <a:spLocks noChangeArrowheads="1"/>
            </p:cNvSpPr>
            <p:nvPr/>
          </p:nvSpPr>
          <p:spPr bwMode="auto">
            <a:xfrm>
              <a:off x="1339" y="3874"/>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18" name="Rectangle 86"/>
            <p:cNvSpPr>
              <a:spLocks noChangeArrowheads="1"/>
            </p:cNvSpPr>
            <p:nvPr/>
          </p:nvSpPr>
          <p:spPr bwMode="auto">
            <a:xfrm>
              <a:off x="1652"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9" name="Rectangle 87"/>
            <p:cNvSpPr>
              <a:spLocks noChangeArrowheads="1"/>
            </p:cNvSpPr>
            <p:nvPr/>
          </p:nvSpPr>
          <p:spPr bwMode="auto">
            <a:xfrm>
              <a:off x="1961"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sp>
          <p:nvSpPr>
            <p:cNvPr id="20" name="Rectangle 88"/>
            <p:cNvSpPr>
              <a:spLocks noChangeArrowheads="1"/>
            </p:cNvSpPr>
            <p:nvPr/>
          </p:nvSpPr>
          <p:spPr bwMode="auto">
            <a:xfrm>
              <a:off x="1339" y="3268"/>
              <a:ext cx="310" cy="310"/>
            </a:xfrm>
            <a:prstGeom prst="rect">
              <a:avLst/>
            </a:prstGeom>
            <a:solidFill>
              <a:srgbClr val="CCFFCC"/>
            </a:solidFill>
            <a:ln w="12700">
              <a:solidFill>
                <a:schemeClr val="tx1"/>
              </a:solidFill>
              <a:miter lim="800000"/>
              <a:headEnd/>
              <a:tailEnd/>
            </a:ln>
          </p:spPr>
          <p:txBody>
            <a:bodyPr wrap="none" anchor="ctr"/>
            <a:lstStyle/>
            <a:p>
              <a:endParaRPr lang="en-US"/>
            </a:p>
          </p:txBody>
        </p:sp>
      </p:grpSp>
      <p:grpSp>
        <p:nvGrpSpPr>
          <p:cNvPr id="3" name="Group 399"/>
          <p:cNvGrpSpPr>
            <a:grpSpLocks/>
          </p:cNvGrpSpPr>
          <p:nvPr/>
        </p:nvGrpSpPr>
        <p:grpSpPr bwMode="auto">
          <a:xfrm>
            <a:off x="4802188" y="1577975"/>
            <a:ext cx="3927475" cy="3900488"/>
            <a:chOff x="3178" y="1075"/>
            <a:chExt cx="2474" cy="2457"/>
          </a:xfrm>
        </p:grpSpPr>
        <p:sp>
          <p:nvSpPr>
            <p:cNvPr id="22" name="Rectangle 400"/>
            <p:cNvSpPr>
              <a:spLocks noChangeArrowheads="1"/>
            </p:cNvSpPr>
            <p:nvPr/>
          </p:nvSpPr>
          <p:spPr bwMode="auto">
            <a:xfrm>
              <a:off x="3178"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3" name="Rectangle 401"/>
            <p:cNvSpPr>
              <a:spLocks noChangeArrowheads="1"/>
            </p:cNvSpPr>
            <p:nvPr/>
          </p:nvSpPr>
          <p:spPr bwMode="auto">
            <a:xfrm>
              <a:off x="3488"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4" name="Rectangle 402"/>
            <p:cNvSpPr>
              <a:spLocks noChangeArrowheads="1"/>
            </p:cNvSpPr>
            <p:nvPr/>
          </p:nvSpPr>
          <p:spPr bwMode="auto">
            <a:xfrm>
              <a:off x="3797"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5" name="Rectangle 403"/>
            <p:cNvSpPr>
              <a:spLocks noChangeArrowheads="1"/>
            </p:cNvSpPr>
            <p:nvPr/>
          </p:nvSpPr>
          <p:spPr bwMode="auto">
            <a:xfrm>
              <a:off x="4106"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6" name="Rectangle 404"/>
            <p:cNvSpPr>
              <a:spLocks noChangeArrowheads="1"/>
            </p:cNvSpPr>
            <p:nvPr/>
          </p:nvSpPr>
          <p:spPr bwMode="auto">
            <a:xfrm>
              <a:off x="4415"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7" name="Rectangle 405"/>
            <p:cNvSpPr>
              <a:spLocks noChangeArrowheads="1"/>
            </p:cNvSpPr>
            <p:nvPr/>
          </p:nvSpPr>
          <p:spPr bwMode="auto">
            <a:xfrm>
              <a:off x="4724"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8" name="Rectangle 406"/>
            <p:cNvSpPr>
              <a:spLocks noChangeArrowheads="1"/>
            </p:cNvSpPr>
            <p:nvPr/>
          </p:nvSpPr>
          <p:spPr bwMode="auto">
            <a:xfrm>
              <a:off x="5033"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29" name="Rectangle 407"/>
            <p:cNvSpPr>
              <a:spLocks noChangeArrowheads="1"/>
            </p:cNvSpPr>
            <p:nvPr/>
          </p:nvSpPr>
          <p:spPr bwMode="auto">
            <a:xfrm>
              <a:off x="5342" y="1075"/>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0" name="Rectangle 408"/>
            <p:cNvSpPr>
              <a:spLocks noChangeArrowheads="1"/>
            </p:cNvSpPr>
            <p:nvPr/>
          </p:nvSpPr>
          <p:spPr bwMode="auto">
            <a:xfrm>
              <a:off x="3178"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1" name="Rectangle 409"/>
            <p:cNvSpPr>
              <a:spLocks noChangeArrowheads="1"/>
            </p:cNvSpPr>
            <p:nvPr/>
          </p:nvSpPr>
          <p:spPr bwMode="auto">
            <a:xfrm>
              <a:off x="3488"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2" name="Rectangle 410"/>
            <p:cNvSpPr>
              <a:spLocks noChangeArrowheads="1"/>
            </p:cNvSpPr>
            <p:nvPr/>
          </p:nvSpPr>
          <p:spPr bwMode="auto">
            <a:xfrm>
              <a:off x="3797"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3" name="Rectangle 411"/>
            <p:cNvSpPr>
              <a:spLocks noChangeArrowheads="1"/>
            </p:cNvSpPr>
            <p:nvPr/>
          </p:nvSpPr>
          <p:spPr bwMode="auto">
            <a:xfrm>
              <a:off x="4106"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4" name="Rectangle 412"/>
            <p:cNvSpPr>
              <a:spLocks noChangeArrowheads="1"/>
            </p:cNvSpPr>
            <p:nvPr/>
          </p:nvSpPr>
          <p:spPr bwMode="auto">
            <a:xfrm>
              <a:off x="4415"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5" name="Rectangle 413"/>
            <p:cNvSpPr>
              <a:spLocks noChangeArrowheads="1"/>
            </p:cNvSpPr>
            <p:nvPr/>
          </p:nvSpPr>
          <p:spPr bwMode="auto">
            <a:xfrm>
              <a:off x="4724"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6" name="Rectangle 414"/>
            <p:cNvSpPr>
              <a:spLocks noChangeArrowheads="1"/>
            </p:cNvSpPr>
            <p:nvPr/>
          </p:nvSpPr>
          <p:spPr bwMode="auto">
            <a:xfrm>
              <a:off x="5033"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7" name="Rectangle 415"/>
            <p:cNvSpPr>
              <a:spLocks noChangeArrowheads="1"/>
            </p:cNvSpPr>
            <p:nvPr/>
          </p:nvSpPr>
          <p:spPr bwMode="auto">
            <a:xfrm>
              <a:off x="5342" y="1384"/>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8" name="Rectangle 416"/>
            <p:cNvSpPr>
              <a:spLocks noChangeArrowheads="1"/>
            </p:cNvSpPr>
            <p:nvPr/>
          </p:nvSpPr>
          <p:spPr bwMode="auto">
            <a:xfrm>
              <a:off x="3178"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39" name="Rectangle 417"/>
            <p:cNvSpPr>
              <a:spLocks noChangeArrowheads="1"/>
            </p:cNvSpPr>
            <p:nvPr/>
          </p:nvSpPr>
          <p:spPr bwMode="auto">
            <a:xfrm>
              <a:off x="3488"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0" name="Rectangle 418"/>
            <p:cNvSpPr>
              <a:spLocks noChangeArrowheads="1"/>
            </p:cNvSpPr>
            <p:nvPr/>
          </p:nvSpPr>
          <p:spPr bwMode="auto">
            <a:xfrm>
              <a:off x="3797"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1" name="Rectangle 419"/>
            <p:cNvSpPr>
              <a:spLocks noChangeArrowheads="1"/>
            </p:cNvSpPr>
            <p:nvPr/>
          </p:nvSpPr>
          <p:spPr bwMode="auto">
            <a:xfrm>
              <a:off x="4106" y="1687"/>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2" name="Rectangle 420"/>
            <p:cNvSpPr>
              <a:spLocks noChangeArrowheads="1"/>
            </p:cNvSpPr>
            <p:nvPr/>
          </p:nvSpPr>
          <p:spPr bwMode="auto">
            <a:xfrm>
              <a:off x="4415"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3" name="Rectangle 421"/>
            <p:cNvSpPr>
              <a:spLocks noChangeArrowheads="1"/>
            </p:cNvSpPr>
            <p:nvPr/>
          </p:nvSpPr>
          <p:spPr bwMode="auto">
            <a:xfrm>
              <a:off x="4724"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4" name="Rectangle 422"/>
            <p:cNvSpPr>
              <a:spLocks noChangeArrowheads="1"/>
            </p:cNvSpPr>
            <p:nvPr/>
          </p:nvSpPr>
          <p:spPr bwMode="auto">
            <a:xfrm>
              <a:off x="5033"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5" name="Rectangle 423"/>
            <p:cNvSpPr>
              <a:spLocks noChangeArrowheads="1"/>
            </p:cNvSpPr>
            <p:nvPr/>
          </p:nvSpPr>
          <p:spPr bwMode="auto">
            <a:xfrm>
              <a:off x="5342" y="1687"/>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6" name="Rectangle 424"/>
            <p:cNvSpPr>
              <a:spLocks noChangeArrowheads="1"/>
            </p:cNvSpPr>
            <p:nvPr/>
          </p:nvSpPr>
          <p:spPr bwMode="auto">
            <a:xfrm>
              <a:off x="3178"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7" name="Rectangle 425"/>
            <p:cNvSpPr>
              <a:spLocks noChangeArrowheads="1"/>
            </p:cNvSpPr>
            <p:nvPr/>
          </p:nvSpPr>
          <p:spPr bwMode="auto">
            <a:xfrm>
              <a:off x="3488"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8" name="Rectangle 426"/>
            <p:cNvSpPr>
              <a:spLocks noChangeArrowheads="1"/>
            </p:cNvSpPr>
            <p:nvPr/>
          </p:nvSpPr>
          <p:spPr bwMode="auto">
            <a:xfrm>
              <a:off x="3797"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49" name="Rectangle 427"/>
            <p:cNvSpPr>
              <a:spLocks noChangeArrowheads="1"/>
            </p:cNvSpPr>
            <p:nvPr/>
          </p:nvSpPr>
          <p:spPr bwMode="auto">
            <a:xfrm>
              <a:off x="4106"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50" name="Rectangle 428"/>
            <p:cNvSpPr>
              <a:spLocks noChangeArrowheads="1"/>
            </p:cNvSpPr>
            <p:nvPr/>
          </p:nvSpPr>
          <p:spPr bwMode="auto">
            <a:xfrm>
              <a:off x="4415"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51" name="Rectangle 429"/>
            <p:cNvSpPr>
              <a:spLocks noChangeArrowheads="1"/>
            </p:cNvSpPr>
            <p:nvPr/>
          </p:nvSpPr>
          <p:spPr bwMode="auto">
            <a:xfrm>
              <a:off x="4724"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52" name="Rectangle 430"/>
            <p:cNvSpPr>
              <a:spLocks noChangeArrowheads="1"/>
            </p:cNvSpPr>
            <p:nvPr/>
          </p:nvSpPr>
          <p:spPr bwMode="auto">
            <a:xfrm>
              <a:off x="5033"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53" name="Rectangle 431"/>
            <p:cNvSpPr>
              <a:spLocks noChangeArrowheads="1"/>
            </p:cNvSpPr>
            <p:nvPr/>
          </p:nvSpPr>
          <p:spPr bwMode="auto">
            <a:xfrm>
              <a:off x="5342" y="1996"/>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54" name="Rectangle 432"/>
            <p:cNvSpPr>
              <a:spLocks noChangeArrowheads="1"/>
            </p:cNvSpPr>
            <p:nvPr/>
          </p:nvSpPr>
          <p:spPr bwMode="auto">
            <a:xfrm>
              <a:off x="3178"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55" name="Rectangle 433"/>
            <p:cNvSpPr>
              <a:spLocks noChangeArrowheads="1"/>
            </p:cNvSpPr>
            <p:nvPr/>
          </p:nvSpPr>
          <p:spPr bwMode="auto">
            <a:xfrm>
              <a:off x="3488"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56" name="Rectangle 434"/>
            <p:cNvSpPr>
              <a:spLocks noChangeArrowheads="1"/>
            </p:cNvSpPr>
            <p:nvPr/>
          </p:nvSpPr>
          <p:spPr bwMode="auto">
            <a:xfrm>
              <a:off x="3797"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57" name="Rectangle 435"/>
            <p:cNvSpPr>
              <a:spLocks noChangeArrowheads="1"/>
            </p:cNvSpPr>
            <p:nvPr/>
          </p:nvSpPr>
          <p:spPr bwMode="auto">
            <a:xfrm>
              <a:off x="4106"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58" name="Rectangle 436"/>
            <p:cNvSpPr>
              <a:spLocks noChangeArrowheads="1"/>
            </p:cNvSpPr>
            <p:nvPr/>
          </p:nvSpPr>
          <p:spPr bwMode="auto">
            <a:xfrm>
              <a:off x="4415"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59" name="Rectangle 437"/>
            <p:cNvSpPr>
              <a:spLocks noChangeArrowheads="1"/>
            </p:cNvSpPr>
            <p:nvPr/>
          </p:nvSpPr>
          <p:spPr bwMode="auto">
            <a:xfrm>
              <a:off x="4724"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0" name="Rectangle 438"/>
            <p:cNvSpPr>
              <a:spLocks noChangeArrowheads="1"/>
            </p:cNvSpPr>
            <p:nvPr/>
          </p:nvSpPr>
          <p:spPr bwMode="auto">
            <a:xfrm>
              <a:off x="5033"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1" name="Rectangle 439"/>
            <p:cNvSpPr>
              <a:spLocks noChangeArrowheads="1"/>
            </p:cNvSpPr>
            <p:nvPr/>
          </p:nvSpPr>
          <p:spPr bwMode="auto">
            <a:xfrm>
              <a:off x="5342" y="2301"/>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2" name="Rectangle 440"/>
            <p:cNvSpPr>
              <a:spLocks noChangeArrowheads="1"/>
            </p:cNvSpPr>
            <p:nvPr/>
          </p:nvSpPr>
          <p:spPr bwMode="auto">
            <a:xfrm>
              <a:off x="3178"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3" name="Rectangle 441"/>
            <p:cNvSpPr>
              <a:spLocks noChangeArrowheads="1"/>
            </p:cNvSpPr>
            <p:nvPr/>
          </p:nvSpPr>
          <p:spPr bwMode="auto">
            <a:xfrm>
              <a:off x="3488"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4" name="Rectangle 442"/>
            <p:cNvSpPr>
              <a:spLocks noChangeArrowheads="1"/>
            </p:cNvSpPr>
            <p:nvPr/>
          </p:nvSpPr>
          <p:spPr bwMode="auto">
            <a:xfrm>
              <a:off x="3797"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5" name="Rectangle 443"/>
            <p:cNvSpPr>
              <a:spLocks noChangeArrowheads="1"/>
            </p:cNvSpPr>
            <p:nvPr/>
          </p:nvSpPr>
          <p:spPr bwMode="auto">
            <a:xfrm>
              <a:off x="4106"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6" name="Rectangle 444"/>
            <p:cNvSpPr>
              <a:spLocks noChangeArrowheads="1"/>
            </p:cNvSpPr>
            <p:nvPr/>
          </p:nvSpPr>
          <p:spPr bwMode="auto">
            <a:xfrm>
              <a:off x="4415"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7" name="Rectangle 445"/>
            <p:cNvSpPr>
              <a:spLocks noChangeArrowheads="1"/>
            </p:cNvSpPr>
            <p:nvPr/>
          </p:nvSpPr>
          <p:spPr bwMode="auto">
            <a:xfrm>
              <a:off x="4724"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8" name="Rectangle 446"/>
            <p:cNvSpPr>
              <a:spLocks noChangeArrowheads="1"/>
            </p:cNvSpPr>
            <p:nvPr/>
          </p:nvSpPr>
          <p:spPr bwMode="auto">
            <a:xfrm>
              <a:off x="5033"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69" name="Rectangle 447"/>
            <p:cNvSpPr>
              <a:spLocks noChangeArrowheads="1"/>
            </p:cNvSpPr>
            <p:nvPr/>
          </p:nvSpPr>
          <p:spPr bwMode="auto">
            <a:xfrm>
              <a:off x="5342" y="2610"/>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0" name="Rectangle 448"/>
            <p:cNvSpPr>
              <a:spLocks noChangeArrowheads="1"/>
            </p:cNvSpPr>
            <p:nvPr/>
          </p:nvSpPr>
          <p:spPr bwMode="auto">
            <a:xfrm>
              <a:off x="3178"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1" name="Rectangle 449"/>
            <p:cNvSpPr>
              <a:spLocks noChangeArrowheads="1"/>
            </p:cNvSpPr>
            <p:nvPr/>
          </p:nvSpPr>
          <p:spPr bwMode="auto">
            <a:xfrm>
              <a:off x="3488"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2" name="Rectangle 450"/>
            <p:cNvSpPr>
              <a:spLocks noChangeArrowheads="1"/>
            </p:cNvSpPr>
            <p:nvPr/>
          </p:nvSpPr>
          <p:spPr bwMode="auto">
            <a:xfrm>
              <a:off x="3797"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3" name="Rectangle 451"/>
            <p:cNvSpPr>
              <a:spLocks noChangeArrowheads="1"/>
            </p:cNvSpPr>
            <p:nvPr/>
          </p:nvSpPr>
          <p:spPr bwMode="auto">
            <a:xfrm>
              <a:off x="4106"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4" name="Rectangle 452"/>
            <p:cNvSpPr>
              <a:spLocks noChangeArrowheads="1"/>
            </p:cNvSpPr>
            <p:nvPr/>
          </p:nvSpPr>
          <p:spPr bwMode="auto">
            <a:xfrm>
              <a:off x="4415"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5" name="Rectangle 453"/>
            <p:cNvSpPr>
              <a:spLocks noChangeArrowheads="1"/>
            </p:cNvSpPr>
            <p:nvPr/>
          </p:nvSpPr>
          <p:spPr bwMode="auto">
            <a:xfrm>
              <a:off x="4724"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6" name="Rectangle 454"/>
            <p:cNvSpPr>
              <a:spLocks noChangeArrowheads="1"/>
            </p:cNvSpPr>
            <p:nvPr/>
          </p:nvSpPr>
          <p:spPr bwMode="auto">
            <a:xfrm>
              <a:off x="5033"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7" name="Rectangle 455"/>
            <p:cNvSpPr>
              <a:spLocks noChangeArrowheads="1"/>
            </p:cNvSpPr>
            <p:nvPr/>
          </p:nvSpPr>
          <p:spPr bwMode="auto">
            <a:xfrm>
              <a:off x="5342" y="2913"/>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8" name="Rectangle 456"/>
            <p:cNvSpPr>
              <a:spLocks noChangeArrowheads="1"/>
            </p:cNvSpPr>
            <p:nvPr/>
          </p:nvSpPr>
          <p:spPr bwMode="auto">
            <a:xfrm>
              <a:off x="3178"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79" name="Rectangle 457"/>
            <p:cNvSpPr>
              <a:spLocks noChangeArrowheads="1"/>
            </p:cNvSpPr>
            <p:nvPr/>
          </p:nvSpPr>
          <p:spPr bwMode="auto">
            <a:xfrm>
              <a:off x="3488"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80" name="Rectangle 458"/>
            <p:cNvSpPr>
              <a:spLocks noChangeArrowheads="1"/>
            </p:cNvSpPr>
            <p:nvPr/>
          </p:nvSpPr>
          <p:spPr bwMode="auto">
            <a:xfrm>
              <a:off x="3797"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81" name="Rectangle 459"/>
            <p:cNvSpPr>
              <a:spLocks noChangeArrowheads="1"/>
            </p:cNvSpPr>
            <p:nvPr/>
          </p:nvSpPr>
          <p:spPr bwMode="auto">
            <a:xfrm>
              <a:off x="4106"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82" name="Rectangle 460"/>
            <p:cNvSpPr>
              <a:spLocks noChangeArrowheads="1"/>
            </p:cNvSpPr>
            <p:nvPr/>
          </p:nvSpPr>
          <p:spPr bwMode="auto">
            <a:xfrm>
              <a:off x="4415"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83" name="Rectangle 461"/>
            <p:cNvSpPr>
              <a:spLocks noChangeArrowheads="1"/>
            </p:cNvSpPr>
            <p:nvPr/>
          </p:nvSpPr>
          <p:spPr bwMode="auto">
            <a:xfrm>
              <a:off x="4724"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84" name="Rectangle 462"/>
            <p:cNvSpPr>
              <a:spLocks noChangeArrowheads="1"/>
            </p:cNvSpPr>
            <p:nvPr/>
          </p:nvSpPr>
          <p:spPr bwMode="auto">
            <a:xfrm>
              <a:off x="5033"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sp>
          <p:nvSpPr>
            <p:cNvPr id="85" name="Rectangle 463"/>
            <p:cNvSpPr>
              <a:spLocks noChangeArrowheads="1"/>
            </p:cNvSpPr>
            <p:nvPr/>
          </p:nvSpPr>
          <p:spPr bwMode="auto">
            <a:xfrm>
              <a:off x="5342" y="3222"/>
              <a:ext cx="310" cy="310"/>
            </a:xfrm>
            <a:prstGeom prst="rect">
              <a:avLst/>
            </a:prstGeom>
            <a:solidFill>
              <a:srgbClr val="E5FFFF"/>
            </a:solidFill>
            <a:ln w="12700">
              <a:solidFill>
                <a:schemeClr val="tx1"/>
              </a:solidFill>
              <a:miter lim="800000"/>
              <a:headEnd/>
              <a:tailEnd/>
            </a:ln>
          </p:spPr>
          <p:txBody>
            <a:bodyPr wrap="none" anchor="ctr"/>
            <a:lstStyle/>
            <a:p>
              <a:endParaRPr lang="en-US"/>
            </a:p>
          </p:txBody>
        </p:sp>
      </p:grpSp>
      <p:grpSp>
        <p:nvGrpSpPr>
          <p:cNvPr id="4" name="Group 3"/>
          <p:cNvGrpSpPr>
            <a:grpSpLocks/>
          </p:cNvGrpSpPr>
          <p:nvPr/>
        </p:nvGrpSpPr>
        <p:grpSpPr bwMode="auto">
          <a:xfrm>
            <a:off x="390525" y="1571612"/>
            <a:ext cx="3927475" cy="3900487"/>
            <a:chOff x="202" y="944"/>
            <a:chExt cx="2474" cy="2457"/>
          </a:xfrm>
        </p:grpSpPr>
        <p:sp>
          <p:nvSpPr>
            <p:cNvPr id="87" name="Rectangle 4"/>
            <p:cNvSpPr>
              <a:spLocks noChangeArrowheads="1"/>
            </p:cNvSpPr>
            <p:nvPr/>
          </p:nvSpPr>
          <p:spPr bwMode="auto">
            <a:xfrm>
              <a:off x="202"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88" name="Rectangle 5"/>
            <p:cNvSpPr>
              <a:spLocks noChangeArrowheads="1"/>
            </p:cNvSpPr>
            <p:nvPr/>
          </p:nvSpPr>
          <p:spPr bwMode="auto">
            <a:xfrm>
              <a:off x="512"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89" name="Rectangle 6"/>
            <p:cNvSpPr>
              <a:spLocks noChangeArrowheads="1"/>
            </p:cNvSpPr>
            <p:nvPr/>
          </p:nvSpPr>
          <p:spPr bwMode="auto">
            <a:xfrm>
              <a:off x="821"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0" name="Rectangle 7"/>
            <p:cNvSpPr>
              <a:spLocks noChangeArrowheads="1"/>
            </p:cNvSpPr>
            <p:nvPr/>
          </p:nvSpPr>
          <p:spPr bwMode="auto">
            <a:xfrm>
              <a:off x="1130"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1" name="Rectangle 8"/>
            <p:cNvSpPr>
              <a:spLocks noChangeArrowheads="1"/>
            </p:cNvSpPr>
            <p:nvPr/>
          </p:nvSpPr>
          <p:spPr bwMode="auto">
            <a:xfrm>
              <a:off x="1439"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2" name="Rectangle 9"/>
            <p:cNvSpPr>
              <a:spLocks noChangeArrowheads="1"/>
            </p:cNvSpPr>
            <p:nvPr/>
          </p:nvSpPr>
          <p:spPr bwMode="auto">
            <a:xfrm>
              <a:off x="1748"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3" name="Rectangle 10"/>
            <p:cNvSpPr>
              <a:spLocks noChangeArrowheads="1"/>
            </p:cNvSpPr>
            <p:nvPr/>
          </p:nvSpPr>
          <p:spPr bwMode="auto">
            <a:xfrm>
              <a:off x="2057"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4" name="Rectangle 11"/>
            <p:cNvSpPr>
              <a:spLocks noChangeArrowheads="1"/>
            </p:cNvSpPr>
            <p:nvPr/>
          </p:nvSpPr>
          <p:spPr bwMode="auto">
            <a:xfrm>
              <a:off x="2366" y="944"/>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5" name="Rectangle 12"/>
            <p:cNvSpPr>
              <a:spLocks noChangeArrowheads="1"/>
            </p:cNvSpPr>
            <p:nvPr/>
          </p:nvSpPr>
          <p:spPr bwMode="auto">
            <a:xfrm>
              <a:off x="202"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6" name="Rectangle 13"/>
            <p:cNvSpPr>
              <a:spLocks noChangeArrowheads="1"/>
            </p:cNvSpPr>
            <p:nvPr/>
          </p:nvSpPr>
          <p:spPr bwMode="auto">
            <a:xfrm>
              <a:off x="512"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7" name="Rectangle 14"/>
            <p:cNvSpPr>
              <a:spLocks noChangeArrowheads="1"/>
            </p:cNvSpPr>
            <p:nvPr/>
          </p:nvSpPr>
          <p:spPr bwMode="auto">
            <a:xfrm>
              <a:off x="821"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98" name="Rectangle 15"/>
            <p:cNvSpPr>
              <a:spLocks noChangeArrowheads="1"/>
            </p:cNvSpPr>
            <p:nvPr/>
          </p:nvSpPr>
          <p:spPr bwMode="auto">
            <a:xfrm>
              <a:off x="1130" y="1253"/>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99" name="Rectangle 16"/>
            <p:cNvSpPr>
              <a:spLocks noChangeArrowheads="1"/>
            </p:cNvSpPr>
            <p:nvPr/>
          </p:nvSpPr>
          <p:spPr bwMode="auto">
            <a:xfrm>
              <a:off x="1439" y="1253"/>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0" name="Rectangle 17"/>
            <p:cNvSpPr>
              <a:spLocks noChangeArrowheads="1"/>
            </p:cNvSpPr>
            <p:nvPr/>
          </p:nvSpPr>
          <p:spPr bwMode="auto">
            <a:xfrm>
              <a:off x="1748" y="1253"/>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1" name="Rectangle 18"/>
            <p:cNvSpPr>
              <a:spLocks noChangeArrowheads="1"/>
            </p:cNvSpPr>
            <p:nvPr/>
          </p:nvSpPr>
          <p:spPr bwMode="auto">
            <a:xfrm>
              <a:off x="2057"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2" name="Rectangle 19"/>
            <p:cNvSpPr>
              <a:spLocks noChangeArrowheads="1"/>
            </p:cNvSpPr>
            <p:nvPr/>
          </p:nvSpPr>
          <p:spPr bwMode="auto">
            <a:xfrm>
              <a:off x="2366" y="1253"/>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3" name="Rectangle 20"/>
            <p:cNvSpPr>
              <a:spLocks noChangeArrowheads="1"/>
            </p:cNvSpPr>
            <p:nvPr/>
          </p:nvSpPr>
          <p:spPr bwMode="auto">
            <a:xfrm>
              <a:off x="202" y="155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4" name="Rectangle 21"/>
            <p:cNvSpPr>
              <a:spLocks noChangeArrowheads="1"/>
            </p:cNvSpPr>
            <p:nvPr/>
          </p:nvSpPr>
          <p:spPr bwMode="auto">
            <a:xfrm>
              <a:off x="512" y="155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5" name="Rectangle 22"/>
            <p:cNvSpPr>
              <a:spLocks noChangeArrowheads="1"/>
            </p:cNvSpPr>
            <p:nvPr/>
          </p:nvSpPr>
          <p:spPr bwMode="auto">
            <a:xfrm>
              <a:off x="821" y="1556"/>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6" name="Rectangle 23"/>
            <p:cNvSpPr>
              <a:spLocks noChangeArrowheads="1"/>
            </p:cNvSpPr>
            <p:nvPr/>
          </p:nvSpPr>
          <p:spPr bwMode="auto">
            <a:xfrm>
              <a:off x="1130" y="155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7" name="Rectangle 24"/>
            <p:cNvSpPr>
              <a:spLocks noChangeArrowheads="1"/>
            </p:cNvSpPr>
            <p:nvPr/>
          </p:nvSpPr>
          <p:spPr bwMode="auto">
            <a:xfrm>
              <a:off x="1439" y="155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08" name="Rectangle 25"/>
            <p:cNvSpPr>
              <a:spLocks noChangeArrowheads="1"/>
            </p:cNvSpPr>
            <p:nvPr/>
          </p:nvSpPr>
          <p:spPr bwMode="auto">
            <a:xfrm>
              <a:off x="1748" y="1556"/>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9" name="Rectangle 26"/>
            <p:cNvSpPr>
              <a:spLocks noChangeArrowheads="1"/>
            </p:cNvSpPr>
            <p:nvPr/>
          </p:nvSpPr>
          <p:spPr bwMode="auto">
            <a:xfrm>
              <a:off x="2057" y="155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0" name="Rectangle 27"/>
            <p:cNvSpPr>
              <a:spLocks noChangeArrowheads="1"/>
            </p:cNvSpPr>
            <p:nvPr/>
          </p:nvSpPr>
          <p:spPr bwMode="auto">
            <a:xfrm>
              <a:off x="2366" y="1556"/>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1" name="Rectangle 28"/>
            <p:cNvSpPr>
              <a:spLocks noChangeArrowheads="1"/>
            </p:cNvSpPr>
            <p:nvPr/>
          </p:nvSpPr>
          <p:spPr bwMode="auto">
            <a:xfrm>
              <a:off x="202" y="186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2" name="Rectangle 29"/>
            <p:cNvSpPr>
              <a:spLocks noChangeArrowheads="1"/>
            </p:cNvSpPr>
            <p:nvPr/>
          </p:nvSpPr>
          <p:spPr bwMode="auto">
            <a:xfrm>
              <a:off x="512" y="186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13" name="Rectangle 30"/>
            <p:cNvSpPr>
              <a:spLocks noChangeArrowheads="1"/>
            </p:cNvSpPr>
            <p:nvPr/>
          </p:nvSpPr>
          <p:spPr bwMode="auto">
            <a:xfrm>
              <a:off x="821" y="186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4" name="Rectangle 31"/>
            <p:cNvSpPr>
              <a:spLocks noChangeArrowheads="1"/>
            </p:cNvSpPr>
            <p:nvPr/>
          </p:nvSpPr>
          <p:spPr bwMode="auto">
            <a:xfrm>
              <a:off x="1130" y="186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5" name="Rectangle 32"/>
            <p:cNvSpPr>
              <a:spLocks noChangeArrowheads="1"/>
            </p:cNvSpPr>
            <p:nvPr/>
          </p:nvSpPr>
          <p:spPr bwMode="auto">
            <a:xfrm>
              <a:off x="1439" y="1865"/>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16" name="Rectangle 33"/>
            <p:cNvSpPr>
              <a:spLocks noChangeArrowheads="1"/>
            </p:cNvSpPr>
            <p:nvPr/>
          </p:nvSpPr>
          <p:spPr bwMode="auto">
            <a:xfrm>
              <a:off x="1748" y="186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7" name="Rectangle 34"/>
            <p:cNvSpPr>
              <a:spLocks noChangeArrowheads="1"/>
            </p:cNvSpPr>
            <p:nvPr/>
          </p:nvSpPr>
          <p:spPr bwMode="auto">
            <a:xfrm>
              <a:off x="2057" y="186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8" name="Rectangle 35"/>
            <p:cNvSpPr>
              <a:spLocks noChangeArrowheads="1"/>
            </p:cNvSpPr>
            <p:nvPr/>
          </p:nvSpPr>
          <p:spPr bwMode="auto">
            <a:xfrm>
              <a:off x="2366" y="1865"/>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19" name="Rectangle 36"/>
            <p:cNvSpPr>
              <a:spLocks noChangeArrowheads="1"/>
            </p:cNvSpPr>
            <p:nvPr/>
          </p:nvSpPr>
          <p:spPr bwMode="auto">
            <a:xfrm>
              <a:off x="202"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20" name="Rectangle 37"/>
            <p:cNvSpPr>
              <a:spLocks noChangeArrowheads="1"/>
            </p:cNvSpPr>
            <p:nvPr/>
          </p:nvSpPr>
          <p:spPr bwMode="auto">
            <a:xfrm>
              <a:off x="512" y="2170"/>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21" name="Rectangle 38"/>
            <p:cNvSpPr>
              <a:spLocks noChangeArrowheads="1"/>
            </p:cNvSpPr>
            <p:nvPr/>
          </p:nvSpPr>
          <p:spPr bwMode="auto">
            <a:xfrm>
              <a:off x="821"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22" name="Rectangle 39"/>
            <p:cNvSpPr>
              <a:spLocks noChangeArrowheads="1"/>
            </p:cNvSpPr>
            <p:nvPr/>
          </p:nvSpPr>
          <p:spPr bwMode="auto">
            <a:xfrm>
              <a:off x="1130" y="2170"/>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23" name="Rectangle 40"/>
            <p:cNvSpPr>
              <a:spLocks noChangeArrowheads="1"/>
            </p:cNvSpPr>
            <p:nvPr/>
          </p:nvSpPr>
          <p:spPr bwMode="auto">
            <a:xfrm>
              <a:off x="1439"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24" name="Rectangle 41"/>
            <p:cNvSpPr>
              <a:spLocks noChangeArrowheads="1"/>
            </p:cNvSpPr>
            <p:nvPr/>
          </p:nvSpPr>
          <p:spPr bwMode="auto">
            <a:xfrm>
              <a:off x="1748"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25" name="Rectangle 42"/>
            <p:cNvSpPr>
              <a:spLocks noChangeArrowheads="1"/>
            </p:cNvSpPr>
            <p:nvPr/>
          </p:nvSpPr>
          <p:spPr bwMode="auto">
            <a:xfrm>
              <a:off x="2057"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26" name="Rectangle 43"/>
            <p:cNvSpPr>
              <a:spLocks noChangeArrowheads="1"/>
            </p:cNvSpPr>
            <p:nvPr/>
          </p:nvSpPr>
          <p:spPr bwMode="auto">
            <a:xfrm>
              <a:off x="2366" y="2170"/>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27" name="Rectangle 44"/>
            <p:cNvSpPr>
              <a:spLocks noChangeArrowheads="1"/>
            </p:cNvSpPr>
            <p:nvPr/>
          </p:nvSpPr>
          <p:spPr bwMode="auto">
            <a:xfrm>
              <a:off x="202"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28" name="Rectangle 45"/>
            <p:cNvSpPr>
              <a:spLocks noChangeArrowheads="1"/>
            </p:cNvSpPr>
            <p:nvPr/>
          </p:nvSpPr>
          <p:spPr bwMode="auto">
            <a:xfrm>
              <a:off x="512" y="24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29" name="Rectangle 46"/>
            <p:cNvSpPr>
              <a:spLocks noChangeArrowheads="1"/>
            </p:cNvSpPr>
            <p:nvPr/>
          </p:nvSpPr>
          <p:spPr bwMode="auto">
            <a:xfrm>
              <a:off x="821" y="24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30" name="Rectangle 47"/>
            <p:cNvSpPr>
              <a:spLocks noChangeArrowheads="1"/>
            </p:cNvSpPr>
            <p:nvPr/>
          </p:nvSpPr>
          <p:spPr bwMode="auto">
            <a:xfrm>
              <a:off x="1130" y="24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31" name="Rectangle 48"/>
            <p:cNvSpPr>
              <a:spLocks noChangeArrowheads="1"/>
            </p:cNvSpPr>
            <p:nvPr/>
          </p:nvSpPr>
          <p:spPr bwMode="auto">
            <a:xfrm>
              <a:off x="1439"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32" name="Rectangle 49"/>
            <p:cNvSpPr>
              <a:spLocks noChangeArrowheads="1"/>
            </p:cNvSpPr>
            <p:nvPr/>
          </p:nvSpPr>
          <p:spPr bwMode="auto">
            <a:xfrm>
              <a:off x="1748"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33" name="Rectangle 50"/>
            <p:cNvSpPr>
              <a:spLocks noChangeArrowheads="1"/>
            </p:cNvSpPr>
            <p:nvPr/>
          </p:nvSpPr>
          <p:spPr bwMode="auto">
            <a:xfrm>
              <a:off x="2057"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34" name="Rectangle 51"/>
            <p:cNvSpPr>
              <a:spLocks noChangeArrowheads="1"/>
            </p:cNvSpPr>
            <p:nvPr/>
          </p:nvSpPr>
          <p:spPr bwMode="auto">
            <a:xfrm>
              <a:off x="2366" y="2479"/>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35" name="Rectangle 52"/>
            <p:cNvSpPr>
              <a:spLocks noChangeArrowheads="1"/>
            </p:cNvSpPr>
            <p:nvPr/>
          </p:nvSpPr>
          <p:spPr bwMode="auto">
            <a:xfrm>
              <a:off x="202"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36" name="Rectangle 53"/>
            <p:cNvSpPr>
              <a:spLocks noChangeArrowheads="1"/>
            </p:cNvSpPr>
            <p:nvPr/>
          </p:nvSpPr>
          <p:spPr bwMode="auto">
            <a:xfrm>
              <a:off x="512"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37" name="Rectangle 54"/>
            <p:cNvSpPr>
              <a:spLocks noChangeArrowheads="1"/>
            </p:cNvSpPr>
            <p:nvPr/>
          </p:nvSpPr>
          <p:spPr bwMode="auto">
            <a:xfrm>
              <a:off x="821"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38" name="Rectangle 55"/>
            <p:cNvSpPr>
              <a:spLocks noChangeArrowheads="1"/>
            </p:cNvSpPr>
            <p:nvPr/>
          </p:nvSpPr>
          <p:spPr bwMode="auto">
            <a:xfrm>
              <a:off x="1130"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39" name="Rectangle 56"/>
            <p:cNvSpPr>
              <a:spLocks noChangeArrowheads="1"/>
            </p:cNvSpPr>
            <p:nvPr/>
          </p:nvSpPr>
          <p:spPr bwMode="auto">
            <a:xfrm>
              <a:off x="1439"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40" name="Rectangle 57"/>
            <p:cNvSpPr>
              <a:spLocks noChangeArrowheads="1"/>
            </p:cNvSpPr>
            <p:nvPr/>
          </p:nvSpPr>
          <p:spPr bwMode="auto">
            <a:xfrm>
              <a:off x="1748"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41" name="Rectangle 58"/>
            <p:cNvSpPr>
              <a:spLocks noChangeArrowheads="1"/>
            </p:cNvSpPr>
            <p:nvPr/>
          </p:nvSpPr>
          <p:spPr bwMode="auto">
            <a:xfrm>
              <a:off x="2057"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42" name="Rectangle 59"/>
            <p:cNvSpPr>
              <a:spLocks noChangeArrowheads="1"/>
            </p:cNvSpPr>
            <p:nvPr/>
          </p:nvSpPr>
          <p:spPr bwMode="auto">
            <a:xfrm>
              <a:off x="2366" y="2782"/>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43" name="Rectangle 60"/>
            <p:cNvSpPr>
              <a:spLocks noChangeArrowheads="1"/>
            </p:cNvSpPr>
            <p:nvPr/>
          </p:nvSpPr>
          <p:spPr bwMode="auto">
            <a:xfrm>
              <a:off x="202"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44" name="Rectangle 61"/>
            <p:cNvSpPr>
              <a:spLocks noChangeArrowheads="1"/>
            </p:cNvSpPr>
            <p:nvPr/>
          </p:nvSpPr>
          <p:spPr bwMode="auto">
            <a:xfrm>
              <a:off x="512"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45" name="Rectangle 62"/>
            <p:cNvSpPr>
              <a:spLocks noChangeArrowheads="1"/>
            </p:cNvSpPr>
            <p:nvPr/>
          </p:nvSpPr>
          <p:spPr bwMode="auto">
            <a:xfrm>
              <a:off x="821"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46" name="Rectangle 63"/>
            <p:cNvSpPr>
              <a:spLocks noChangeArrowheads="1"/>
            </p:cNvSpPr>
            <p:nvPr/>
          </p:nvSpPr>
          <p:spPr bwMode="auto">
            <a:xfrm>
              <a:off x="1130"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47" name="Rectangle 64"/>
            <p:cNvSpPr>
              <a:spLocks noChangeArrowheads="1"/>
            </p:cNvSpPr>
            <p:nvPr/>
          </p:nvSpPr>
          <p:spPr bwMode="auto">
            <a:xfrm>
              <a:off x="1439"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48" name="Rectangle 65"/>
            <p:cNvSpPr>
              <a:spLocks noChangeArrowheads="1"/>
            </p:cNvSpPr>
            <p:nvPr/>
          </p:nvSpPr>
          <p:spPr bwMode="auto">
            <a:xfrm>
              <a:off x="1748"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49" name="Rectangle 66"/>
            <p:cNvSpPr>
              <a:spLocks noChangeArrowheads="1"/>
            </p:cNvSpPr>
            <p:nvPr/>
          </p:nvSpPr>
          <p:spPr bwMode="auto">
            <a:xfrm>
              <a:off x="2057"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sp>
          <p:nvSpPr>
            <p:cNvPr id="150" name="Rectangle 67"/>
            <p:cNvSpPr>
              <a:spLocks noChangeArrowheads="1"/>
            </p:cNvSpPr>
            <p:nvPr/>
          </p:nvSpPr>
          <p:spPr bwMode="auto">
            <a:xfrm>
              <a:off x="2366" y="3091"/>
              <a:ext cx="310" cy="310"/>
            </a:xfrm>
            <a:prstGeom prst="rect">
              <a:avLst/>
            </a:prstGeom>
            <a:solidFill>
              <a:srgbClr val="EAF1FC"/>
            </a:solidFill>
            <a:ln w="12700">
              <a:solidFill>
                <a:schemeClr val="tx1"/>
              </a:solidFill>
              <a:miter lim="800000"/>
              <a:headEnd/>
              <a:tailEnd/>
            </a:ln>
          </p:spPr>
          <p:txBody>
            <a:bodyPr wrap="none" anchor="ctr"/>
            <a:lstStyle/>
            <a:p>
              <a:endParaRPr lang="en-US"/>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Labeling Connected Components</a:t>
            </a:r>
          </a:p>
        </p:txBody>
      </p:sp>
      <p:sp>
        <p:nvSpPr>
          <p:cNvPr id="31" name="TextBox 30"/>
          <p:cNvSpPr txBox="1"/>
          <p:nvPr/>
        </p:nvSpPr>
        <p:spPr>
          <a:xfrm>
            <a:off x="387432" y="1484784"/>
            <a:ext cx="2956259" cy="584775"/>
          </a:xfrm>
          <a:prstGeom prst="rect">
            <a:avLst/>
          </a:prstGeom>
          <a:noFill/>
        </p:spPr>
        <p:txBody>
          <a:bodyPr wrap="none" rtlCol="0">
            <a:spAutoFit/>
          </a:bodyPr>
          <a:lstStyle/>
          <a:p>
            <a:r>
              <a:rPr lang="en-US" sz="3200" dirty="0">
                <a:latin typeface="Times New Roman" pitchFamily="18" charset="0"/>
                <a:cs typeface="Times New Roman" pitchFamily="18" charset="0"/>
              </a:rPr>
              <a:t>Multiple Objects</a:t>
            </a:r>
          </a:p>
        </p:txBody>
      </p:sp>
      <p:pic>
        <p:nvPicPr>
          <p:cNvPr id="32" name="Picture 31" descr="objects.tif"/>
          <p:cNvPicPr>
            <a:picLocks noChangeAspect="1"/>
          </p:cNvPicPr>
          <p:nvPr/>
        </p:nvPicPr>
        <p:blipFill>
          <a:blip r:embed="rId3" cstate="print"/>
          <a:stretch>
            <a:fillRect/>
          </a:stretch>
        </p:blipFill>
        <p:spPr>
          <a:xfrm>
            <a:off x="1043608" y="3025984"/>
            <a:ext cx="2520000" cy="2520000"/>
          </a:xfrm>
          <a:prstGeom prst="rect">
            <a:avLst/>
          </a:prstGeom>
        </p:spPr>
      </p:pic>
      <p:pic>
        <p:nvPicPr>
          <p:cNvPr id="33" name="Picture 32" descr="untitled.tif"/>
          <p:cNvPicPr>
            <a:picLocks noChangeAspect="1"/>
          </p:cNvPicPr>
          <p:nvPr/>
        </p:nvPicPr>
        <p:blipFill>
          <a:blip r:embed="rId4" cstate="print"/>
          <a:srcRect l="19424" t="7840" r="19424" b="16716"/>
          <a:stretch>
            <a:fillRect/>
          </a:stretch>
        </p:blipFill>
        <p:spPr>
          <a:xfrm>
            <a:off x="5868144" y="2996952"/>
            <a:ext cx="2520000" cy="2520000"/>
          </a:xfrm>
          <a:prstGeom prst="rect">
            <a:avLst/>
          </a:prstGeom>
        </p:spPr>
      </p:pic>
      <p:sp>
        <p:nvSpPr>
          <p:cNvPr id="34" name="Right Arrow 33"/>
          <p:cNvSpPr/>
          <p:nvPr/>
        </p:nvSpPr>
        <p:spPr>
          <a:xfrm>
            <a:off x="4503982" y="4151360"/>
            <a:ext cx="500066"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Labeling Connected Components</a:t>
            </a:r>
          </a:p>
        </p:txBody>
      </p:sp>
      <p:sp>
        <p:nvSpPr>
          <p:cNvPr id="29" name="Text Box 4"/>
          <p:cNvSpPr txBox="1">
            <a:spLocks noChangeArrowheads="1"/>
          </p:cNvSpPr>
          <p:nvPr/>
        </p:nvSpPr>
        <p:spPr bwMode="auto">
          <a:xfrm>
            <a:off x="252851" y="1232168"/>
            <a:ext cx="8279589" cy="5139869"/>
          </a:xfrm>
          <a:prstGeom prst="rect">
            <a:avLst/>
          </a:prstGeom>
          <a:noFill/>
          <a:ln w="9525">
            <a:noFill/>
            <a:miter lim="800000"/>
            <a:headEnd/>
            <a:tailEnd/>
          </a:ln>
          <a:effectLst/>
        </p:spPr>
        <p:txBody>
          <a:bodyPr wrap="square">
            <a:spAutoFit/>
          </a:bodyPr>
          <a:lstStyle/>
          <a:p>
            <a:pPr marL="342900" indent="-342900"/>
            <a:r>
              <a:rPr lang="en-US" sz="3200" dirty="0">
                <a:latin typeface="Times New Roman" pitchFamily="18" charset="0"/>
                <a:cs typeface="Times New Roman" pitchFamily="18" charset="0"/>
              </a:rPr>
              <a:t>Region Growing Algorithm:</a:t>
            </a:r>
          </a:p>
          <a:p>
            <a:pPr marL="342900" indent="-342900"/>
            <a:endParaRPr lang="en-US" sz="3200" dirty="0">
              <a:latin typeface="Times New Roman" pitchFamily="18" charset="0"/>
              <a:cs typeface="Times New Roman" pitchFamily="18" charset="0"/>
            </a:endParaRPr>
          </a:p>
          <a:p>
            <a:pPr marL="914400" lvl="1" indent="-457200">
              <a:buFont typeface="+mj-lt"/>
              <a:buAutoNum type="alphaLcParenR"/>
            </a:pPr>
            <a:r>
              <a:rPr lang="en-US" sz="2400" dirty="0">
                <a:latin typeface="Times New Roman" pitchFamily="18" charset="0"/>
                <a:cs typeface="Times New Roman" pitchFamily="18" charset="0"/>
              </a:rPr>
              <a:t>Start with “</a:t>
            </a:r>
            <a:r>
              <a:rPr lang="en-US" sz="2400" dirty="0">
                <a:solidFill>
                  <a:srgbClr val="CC3300"/>
                </a:solidFill>
                <a:latin typeface="Times New Roman" pitchFamily="18" charset="0"/>
                <a:cs typeface="Times New Roman" pitchFamily="18" charset="0"/>
              </a:rPr>
              <a:t>SEED</a:t>
            </a:r>
            <a:r>
              <a:rPr lang="en-US" sz="2400" dirty="0">
                <a:latin typeface="Times New Roman" pitchFamily="18" charset="0"/>
                <a:cs typeface="Times New Roman" pitchFamily="18" charset="0"/>
              </a:rPr>
              <a:t>” point where b(</a:t>
            </a:r>
            <a:r>
              <a:rPr lang="en-US" sz="2400" dirty="0" err="1">
                <a:latin typeface="Times New Roman" pitchFamily="18" charset="0"/>
                <a:cs typeface="Times New Roman" pitchFamily="18" charset="0"/>
              </a:rPr>
              <a:t>x,y</a:t>
            </a:r>
            <a:r>
              <a:rPr lang="en-US" sz="2400" dirty="0">
                <a:latin typeface="Times New Roman" pitchFamily="18" charset="0"/>
                <a:cs typeface="Times New Roman" pitchFamily="18" charset="0"/>
              </a:rPr>
              <a:t>) = 1</a:t>
            </a:r>
          </a:p>
          <a:p>
            <a:pPr marL="914400" lvl="1" indent="-457200">
              <a:buFont typeface="+mj-lt"/>
              <a:buAutoNum type="alphaLcParenR"/>
            </a:pPr>
            <a:endParaRPr lang="en-US" sz="2400" dirty="0">
              <a:latin typeface="Times New Roman" pitchFamily="18" charset="0"/>
              <a:cs typeface="Times New Roman" pitchFamily="18" charset="0"/>
            </a:endParaRPr>
          </a:p>
          <a:p>
            <a:pPr marL="914400" lvl="1" indent="-457200">
              <a:buFont typeface="+mj-lt"/>
              <a:buAutoNum type="alphaLcParenR"/>
            </a:pPr>
            <a:r>
              <a:rPr lang="en-US" sz="2400" dirty="0">
                <a:latin typeface="Times New Roman" pitchFamily="18" charset="0"/>
                <a:cs typeface="Times New Roman" pitchFamily="18" charset="0"/>
              </a:rPr>
              <a:t> Assign </a:t>
            </a:r>
            <a:r>
              <a:rPr lang="en-US" sz="2400" dirty="0">
                <a:solidFill>
                  <a:srgbClr val="CC3300"/>
                </a:solidFill>
                <a:latin typeface="Times New Roman" pitchFamily="18" charset="0"/>
                <a:cs typeface="Times New Roman" pitchFamily="18" charset="0"/>
              </a:rPr>
              <a:t>LABEL</a:t>
            </a:r>
            <a:r>
              <a:rPr lang="en-US" sz="2400" dirty="0">
                <a:latin typeface="Times New Roman" pitchFamily="18" charset="0"/>
                <a:cs typeface="Times New Roman" pitchFamily="18" charset="0"/>
              </a:rPr>
              <a:t> to seed point</a:t>
            </a:r>
          </a:p>
          <a:p>
            <a:pPr marL="914400" lvl="1" indent="-457200">
              <a:buFont typeface="+mj-lt"/>
              <a:buAutoNum type="alphaLcParenR"/>
            </a:pPr>
            <a:endParaRPr lang="en-US" sz="2400" dirty="0">
              <a:latin typeface="Times New Roman" pitchFamily="18" charset="0"/>
              <a:cs typeface="Times New Roman" pitchFamily="18" charset="0"/>
            </a:endParaRPr>
          </a:p>
          <a:p>
            <a:pPr marL="914400" lvl="1" indent="-457200">
              <a:buFont typeface="+mj-lt"/>
              <a:buAutoNum type="alphaLcParenR"/>
            </a:pPr>
            <a:r>
              <a:rPr lang="en-US" sz="2400" dirty="0">
                <a:latin typeface="Times New Roman" pitchFamily="18" charset="0"/>
                <a:cs typeface="Times New Roman" pitchFamily="18" charset="0"/>
              </a:rPr>
              <a:t>Assign </a:t>
            </a:r>
            <a:r>
              <a:rPr lang="en-US" sz="2400" dirty="0">
                <a:solidFill>
                  <a:srgbClr val="CC3300"/>
                </a:solidFill>
                <a:latin typeface="Times New Roman" pitchFamily="18" charset="0"/>
                <a:cs typeface="Times New Roman" pitchFamily="18" charset="0"/>
              </a:rPr>
              <a:t>SAME LABEL</a:t>
            </a:r>
            <a:r>
              <a:rPr lang="en-US" sz="2400" dirty="0">
                <a:latin typeface="Times New Roman" pitchFamily="18" charset="0"/>
                <a:cs typeface="Times New Roman" pitchFamily="18" charset="0"/>
              </a:rPr>
              <a:t> to its </a:t>
            </a:r>
            <a:r>
              <a:rPr lang="en-US" sz="2400" dirty="0">
                <a:solidFill>
                  <a:srgbClr val="CC3300"/>
                </a:solidFill>
                <a:latin typeface="Times New Roman" pitchFamily="18" charset="0"/>
                <a:cs typeface="Times New Roman" pitchFamily="18" charset="0"/>
              </a:rPr>
              <a:t>Neighbors </a:t>
            </a:r>
            <a:r>
              <a:rPr lang="en-US" sz="2400" dirty="0">
                <a:latin typeface="Times New Roman" pitchFamily="18" charset="0"/>
                <a:cs typeface="Times New Roman" pitchFamily="18" charset="0"/>
              </a:rPr>
              <a:t>with b(</a:t>
            </a:r>
            <a:r>
              <a:rPr lang="en-US" sz="2400" dirty="0" err="1">
                <a:latin typeface="Times New Roman" pitchFamily="18" charset="0"/>
                <a:cs typeface="Times New Roman" pitchFamily="18" charset="0"/>
              </a:rPr>
              <a:t>x,y</a:t>
            </a:r>
            <a:r>
              <a:rPr lang="en-US" sz="2400" dirty="0">
                <a:latin typeface="Times New Roman" pitchFamily="18" charset="0"/>
                <a:cs typeface="Times New Roman" pitchFamily="18" charset="0"/>
              </a:rPr>
              <a:t>) = 1</a:t>
            </a:r>
          </a:p>
          <a:p>
            <a:pPr marL="914400" lvl="1" indent="-457200">
              <a:buFont typeface="+mj-lt"/>
              <a:buAutoNum type="alphaLcParenR"/>
            </a:pPr>
            <a:endParaRPr lang="en-US" sz="2400" dirty="0">
              <a:latin typeface="Times New Roman" pitchFamily="18" charset="0"/>
              <a:cs typeface="Times New Roman" pitchFamily="18" charset="0"/>
            </a:endParaRPr>
          </a:p>
          <a:p>
            <a:pPr marL="914400" lvl="1" indent="-457200">
              <a:buFont typeface="+mj-lt"/>
              <a:buAutoNum type="alphaLcParenR"/>
            </a:pPr>
            <a:r>
              <a:rPr lang="en-US" sz="2400" dirty="0">
                <a:latin typeface="Times New Roman" pitchFamily="18" charset="0"/>
                <a:cs typeface="Times New Roman" pitchFamily="18" charset="0"/>
              </a:rPr>
              <a:t>Assign </a:t>
            </a:r>
            <a:r>
              <a:rPr lang="en-US" sz="2400" dirty="0">
                <a:solidFill>
                  <a:srgbClr val="CC3300"/>
                </a:solidFill>
                <a:latin typeface="Times New Roman" pitchFamily="18" charset="0"/>
                <a:cs typeface="Times New Roman" pitchFamily="18" charset="0"/>
              </a:rPr>
              <a:t>SAME LABEL</a:t>
            </a:r>
            <a:r>
              <a:rPr lang="en-US" sz="2400" dirty="0">
                <a:latin typeface="Times New Roman" pitchFamily="18" charset="0"/>
                <a:cs typeface="Times New Roman" pitchFamily="18" charset="0"/>
              </a:rPr>
              <a:t> to </a:t>
            </a:r>
            <a:r>
              <a:rPr lang="en-US" sz="2400" dirty="0">
                <a:solidFill>
                  <a:srgbClr val="CC3300"/>
                </a:solidFill>
                <a:latin typeface="Times New Roman" pitchFamily="18" charset="0"/>
                <a:cs typeface="Times New Roman" pitchFamily="18" charset="0"/>
              </a:rPr>
              <a:t>Neighbors of Neighbors</a:t>
            </a:r>
          </a:p>
          <a:p>
            <a:pPr marL="342900" indent="-342900"/>
            <a:endParaRPr lang="en-US" sz="2400" dirty="0">
              <a:latin typeface="Times New Roman" pitchFamily="18" charset="0"/>
              <a:cs typeface="Times New Roman" pitchFamily="18" charset="0"/>
            </a:endParaRPr>
          </a:p>
          <a:p>
            <a:pPr marL="342900" indent="-342900"/>
            <a:r>
              <a:rPr lang="en-US" sz="2400" dirty="0">
                <a:latin typeface="Times New Roman" pitchFamily="18" charset="0"/>
                <a:cs typeface="Times New Roman" pitchFamily="18" charset="0"/>
              </a:rPr>
              <a:t>Terminates when a component is completely labeled.</a:t>
            </a:r>
          </a:p>
          <a:p>
            <a:pPr marL="342900" indent="-342900"/>
            <a:endParaRPr lang="en-US" sz="2400" dirty="0">
              <a:latin typeface="Times New Roman" pitchFamily="18" charset="0"/>
              <a:cs typeface="Times New Roman" pitchFamily="18" charset="0"/>
            </a:endParaRPr>
          </a:p>
          <a:p>
            <a:pPr marL="342900" indent="-342900"/>
            <a:r>
              <a:rPr lang="en-US" sz="2400" dirty="0">
                <a:latin typeface="Times New Roman" pitchFamily="18" charset="0"/>
                <a:cs typeface="Times New Roman" pitchFamily="18" charset="0"/>
              </a:rPr>
              <a:t>Then, pick another </a:t>
            </a:r>
            <a:r>
              <a:rPr lang="en-US" sz="2400" dirty="0">
                <a:solidFill>
                  <a:srgbClr val="CC3300"/>
                </a:solidFill>
                <a:latin typeface="Times New Roman" pitchFamily="18" charset="0"/>
                <a:cs typeface="Times New Roman" pitchFamily="18" charset="0"/>
              </a:rPr>
              <a:t>UNLABELED</a:t>
            </a:r>
            <a:r>
              <a:rPr lang="en-US" sz="2400" dirty="0">
                <a:latin typeface="Times New Roman" pitchFamily="18" charset="0"/>
                <a:cs typeface="Times New Roman" pitchFamily="18" charset="0"/>
              </a:rPr>
              <a:t> seed point.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Labeling Connected Components</a:t>
            </a:r>
          </a:p>
        </p:txBody>
      </p:sp>
      <p:sp>
        <p:nvSpPr>
          <p:cNvPr id="3" name="Content Placeholder 2"/>
          <p:cNvSpPr>
            <a:spLocks noGrp="1"/>
          </p:cNvSpPr>
          <p:nvPr>
            <p:ph idx="1"/>
          </p:nvPr>
        </p:nvSpPr>
        <p:spPr/>
        <p:txBody>
          <a:bodyPr/>
          <a:lstStyle/>
          <a:p>
            <a:r>
              <a:rPr lang="en-US" dirty="0"/>
              <a:t>To develop computer programs that locate &amp; operate on objects, we need a set of definition for key terms. </a:t>
            </a:r>
          </a:p>
          <a:p>
            <a:r>
              <a:rPr lang="en-US" dirty="0"/>
              <a:t>N</a:t>
            </a:r>
            <a:r>
              <a:rPr lang="en-US" baseline="-25000" dirty="0"/>
              <a:t>4</a:t>
            </a:r>
            <a:r>
              <a:rPr lang="en-US" dirty="0"/>
              <a:t>(p): the set of 4-neighbors of p</a:t>
            </a:r>
          </a:p>
          <a:p>
            <a:endParaRPr lang="en-US" dirty="0"/>
          </a:p>
          <a:p>
            <a:endParaRPr lang="en-US" dirty="0"/>
          </a:p>
          <a:p>
            <a:r>
              <a:rPr lang="en-US" dirty="0"/>
              <a:t>N</a:t>
            </a:r>
            <a:r>
              <a:rPr lang="en-US" baseline="-25000" dirty="0"/>
              <a:t>8</a:t>
            </a:r>
            <a:r>
              <a:rPr lang="en-US" dirty="0"/>
              <a:t>(p): the set of 8-neighbors of p</a:t>
            </a:r>
          </a:p>
          <a:p>
            <a:endParaRPr lang="en-US" dirty="0"/>
          </a:p>
        </p:txBody>
      </p:sp>
      <p:grpSp>
        <p:nvGrpSpPr>
          <p:cNvPr id="4" name="Group 79"/>
          <p:cNvGrpSpPr>
            <a:grpSpLocks/>
          </p:cNvGrpSpPr>
          <p:nvPr/>
        </p:nvGrpSpPr>
        <p:grpSpPr bwMode="auto">
          <a:xfrm>
            <a:off x="7786710" y="2571744"/>
            <a:ext cx="1081088" cy="1068387"/>
            <a:chOff x="1339" y="3268"/>
            <a:chExt cx="932" cy="921"/>
          </a:xfrm>
        </p:grpSpPr>
        <p:sp>
          <p:nvSpPr>
            <p:cNvPr id="5" name="Rectangle 80"/>
            <p:cNvSpPr>
              <a:spLocks noChangeArrowheads="1"/>
            </p:cNvSpPr>
            <p:nvPr/>
          </p:nvSpPr>
          <p:spPr bwMode="auto">
            <a:xfrm>
              <a:off x="1652" y="3574"/>
              <a:ext cx="310" cy="310"/>
            </a:xfrm>
            <a:prstGeom prst="rect">
              <a:avLst/>
            </a:prstGeom>
            <a:solidFill>
              <a:schemeClr val="bg1"/>
            </a:solidFill>
            <a:ln w="12700">
              <a:solidFill>
                <a:schemeClr val="tx1"/>
              </a:solidFill>
              <a:miter lim="800000"/>
              <a:headEnd/>
              <a:tailEnd/>
            </a:ln>
          </p:spPr>
          <p:txBody>
            <a:bodyPr wrap="none" anchor="ctr"/>
            <a:lstStyle/>
            <a:p>
              <a:pPr algn="ctr"/>
              <a:r>
                <a:rPr lang="en-US" sz="2000" i="1" dirty="0">
                  <a:latin typeface="Times New Roman" pitchFamily="18" charset="0"/>
                  <a:cs typeface="Times New Roman" pitchFamily="18" charset="0"/>
                </a:rPr>
                <a:t>p</a:t>
              </a:r>
              <a:endParaRPr lang="en-US" i="1" dirty="0">
                <a:latin typeface="Times New Roman" pitchFamily="18" charset="0"/>
                <a:cs typeface="Times New Roman" pitchFamily="18" charset="0"/>
              </a:endParaRPr>
            </a:p>
          </p:txBody>
        </p:sp>
        <p:sp>
          <p:nvSpPr>
            <p:cNvPr id="6" name="Rectangle 81"/>
            <p:cNvSpPr>
              <a:spLocks noChangeArrowheads="1"/>
            </p:cNvSpPr>
            <p:nvPr/>
          </p:nvSpPr>
          <p:spPr bwMode="auto">
            <a:xfrm>
              <a:off x="1961"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7" name="Rectangle 82"/>
            <p:cNvSpPr>
              <a:spLocks noChangeArrowheads="1"/>
            </p:cNvSpPr>
            <p:nvPr/>
          </p:nvSpPr>
          <p:spPr bwMode="auto">
            <a:xfrm>
              <a:off x="1652"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8" name="Rectangle 83"/>
            <p:cNvSpPr>
              <a:spLocks noChangeArrowheads="1"/>
            </p:cNvSpPr>
            <p:nvPr/>
          </p:nvSpPr>
          <p:spPr bwMode="auto">
            <a:xfrm>
              <a:off x="1961" y="3879"/>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 name="Rectangle 84"/>
            <p:cNvSpPr>
              <a:spLocks noChangeArrowheads="1"/>
            </p:cNvSpPr>
            <p:nvPr/>
          </p:nvSpPr>
          <p:spPr bwMode="auto">
            <a:xfrm>
              <a:off x="1339"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0" name="Rectangle 85"/>
            <p:cNvSpPr>
              <a:spLocks noChangeArrowheads="1"/>
            </p:cNvSpPr>
            <p:nvPr/>
          </p:nvSpPr>
          <p:spPr bwMode="auto">
            <a:xfrm>
              <a:off x="1339" y="3874"/>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1" name="Rectangle 86"/>
            <p:cNvSpPr>
              <a:spLocks noChangeArrowheads="1"/>
            </p:cNvSpPr>
            <p:nvPr/>
          </p:nvSpPr>
          <p:spPr bwMode="auto">
            <a:xfrm>
              <a:off x="1652"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2" name="Rectangle 87"/>
            <p:cNvSpPr>
              <a:spLocks noChangeArrowheads="1"/>
            </p:cNvSpPr>
            <p:nvPr/>
          </p:nvSpPr>
          <p:spPr bwMode="auto">
            <a:xfrm>
              <a:off x="1961" y="3268"/>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3" name="Rectangle 88"/>
            <p:cNvSpPr>
              <a:spLocks noChangeArrowheads="1"/>
            </p:cNvSpPr>
            <p:nvPr/>
          </p:nvSpPr>
          <p:spPr bwMode="auto">
            <a:xfrm>
              <a:off x="1339" y="3268"/>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grpSp>
      <p:grpSp>
        <p:nvGrpSpPr>
          <p:cNvPr id="14" name="Group 79"/>
          <p:cNvGrpSpPr>
            <a:grpSpLocks/>
          </p:cNvGrpSpPr>
          <p:nvPr/>
        </p:nvGrpSpPr>
        <p:grpSpPr bwMode="auto">
          <a:xfrm>
            <a:off x="7786710" y="4503753"/>
            <a:ext cx="1081088" cy="1068387"/>
            <a:chOff x="1339" y="3268"/>
            <a:chExt cx="932" cy="921"/>
          </a:xfrm>
        </p:grpSpPr>
        <p:sp>
          <p:nvSpPr>
            <p:cNvPr id="15" name="Rectangle 80"/>
            <p:cNvSpPr>
              <a:spLocks noChangeArrowheads="1"/>
            </p:cNvSpPr>
            <p:nvPr/>
          </p:nvSpPr>
          <p:spPr bwMode="auto">
            <a:xfrm>
              <a:off x="1652" y="3574"/>
              <a:ext cx="310" cy="310"/>
            </a:xfrm>
            <a:prstGeom prst="rect">
              <a:avLst/>
            </a:prstGeom>
            <a:solidFill>
              <a:schemeClr val="bg1"/>
            </a:solidFill>
            <a:ln w="12700">
              <a:solidFill>
                <a:schemeClr val="tx1"/>
              </a:solidFill>
              <a:miter lim="800000"/>
              <a:headEnd/>
              <a:tailEnd/>
            </a:ln>
          </p:spPr>
          <p:txBody>
            <a:bodyPr wrap="none" anchor="ctr"/>
            <a:lstStyle/>
            <a:p>
              <a:pPr algn="ctr"/>
              <a:r>
                <a:rPr lang="en-US" sz="2000" i="1" dirty="0">
                  <a:latin typeface="Times New Roman" pitchFamily="18" charset="0"/>
                  <a:cs typeface="Times New Roman" pitchFamily="18" charset="0"/>
                </a:rPr>
                <a:t>p</a:t>
              </a:r>
              <a:endParaRPr lang="en-US" i="1" dirty="0">
                <a:latin typeface="Times New Roman" pitchFamily="18" charset="0"/>
                <a:cs typeface="Times New Roman" pitchFamily="18" charset="0"/>
              </a:endParaRPr>
            </a:p>
          </p:txBody>
        </p:sp>
        <p:sp>
          <p:nvSpPr>
            <p:cNvPr id="16" name="Rectangle 81"/>
            <p:cNvSpPr>
              <a:spLocks noChangeArrowheads="1"/>
            </p:cNvSpPr>
            <p:nvPr/>
          </p:nvSpPr>
          <p:spPr bwMode="auto">
            <a:xfrm>
              <a:off x="1961"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7" name="Rectangle 82"/>
            <p:cNvSpPr>
              <a:spLocks noChangeArrowheads="1"/>
            </p:cNvSpPr>
            <p:nvPr/>
          </p:nvSpPr>
          <p:spPr bwMode="auto">
            <a:xfrm>
              <a:off x="1652"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8" name="Rectangle 83"/>
            <p:cNvSpPr>
              <a:spLocks noChangeArrowheads="1"/>
            </p:cNvSpPr>
            <p:nvPr/>
          </p:nvSpPr>
          <p:spPr bwMode="auto">
            <a:xfrm>
              <a:off x="1961"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19" name="Rectangle 84"/>
            <p:cNvSpPr>
              <a:spLocks noChangeArrowheads="1"/>
            </p:cNvSpPr>
            <p:nvPr/>
          </p:nvSpPr>
          <p:spPr bwMode="auto">
            <a:xfrm>
              <a:off x="1339"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20" name="Rectangle 85"/>
            <p:cNvSpPr>
              <a:spLocks noChangeArrowheads="1"/>
            </p:cNvSpPr>
            <p:nvPr/>
          </p:nvSpPr>
          <p:spPr bwMode="auto">
            <a:xfrm>
              <a:off x="1339" y="38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21" name="Rectangle 86"/>
            <p:cNvSpPr>
              <a:spLocks noChangeArrowheads="1"/>
            </p:cNvSpPr>
            <p:nvPr/>
          </p:nvSpPr>
          <p:spPr bwMode="auto">
            <a:xfrm>
              <a:off x="1652"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22" name="Rectangle 87"/>
            <p:cNvSpPr>
              <a:spLocks noChangeArrowheads="1"/>
            </p:cNvSpPr>
            <p:nvPr/>
          </p:nvSpPr>
          <p:spPr bwMode="auto">
            <a:xfrm>
              <a:off x="1961"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23" name="Rectangle 88"/>
            <p:cNvSpPr>
              <a:spLocks noChangeArrowheads="1"/>
            </p:cNvSpPr>
            <p:nvPr/>
          </p:nvSpPr>
          <p:spPr bwMode="auto">
            <a:xfrm>
              <a:off x="1339"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grpSp>
      <p:sp>
        <p:nvSpPr>
          <p:cNvPr id="26" name="Right Arrow 25"/>
          <p:cNvSpPr/>
          <p:nvPr/>
        </p:nvSpPr>
        <p:spPr>
          <a:xfrm>
            <a:off x="6286512" y="3074993"/>
            <a:ext cx="642942"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6286512" y="4932381"/>
            <a:ext cx="642942"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Labeling Connected Components</a:t>
            </a:r>
          </a:p>
        </p:txBody>
      </p:sp>
      <p:sp>
        <p:nvSpPr>
          <p:cNvPr id="3" name="Content Placeholder 2"/>
          <p:cNvSpPr>
            <a:spLocks noGrp="1"/>
          </p:cNvSpPr>
          <p:nvPr>
            <p:ph idx="1"/>
          </p:nvPr>
        </p:nvSpPr>
        <p:spPr/>
        <p:txBody>
          <a:bodyPr/>
          <a:lstStyle/>
          <a:p>
            <a:r>
              <a:rPr lang="en-US" dirty="0"/>
              <a:t>Two pixels </a:t>
            </a:r>
            <a:r>
              <a:rPr lang="en-US" i="1" dirty="0"/>
              <a:t>p</a:t>
            </a:r>
            <a:r>
              <a:rPr lang="en-US" dirty="0"/>
              <a:t> &amp; </a:t>
            </a:r>
            <a:r>
              <a:rPr lang="en-US" i="1" dirty="0"/>
              <a:t>q</a:t>
            </a:r>
            <a:r>
              <a:rPr lang="en-US" dirty="0"/>
              <a:t> are said to be:</a:t>
            </a:r>
          </a:p>
          <a:p>
            <a:endParaRPr lang="en-US" dirty="0"/>
          </a:p>
          <a:p>
            <a:r>
              <a:rPr lang="en-US" dirty="0"/>
              <a:t>4-Adjacent if </a:t>
            </a:r>
            <a:r>
              <a:rPr lang="en-US" i="1" dirty="0"/>
              <a:t>q</a:t>
            </a:r>
            <a:r>
              <a:rPr lang="en-US" dirty="0">
                <a:sym typeface="Symbol"/>
              </a:rPr>
              <a:t></a:t>
            </a:r>
            <a:r>
              <a:rPr lang="en-US" dirty="0"/>
              <a:t>N</a:t>
            </a:r>
            <a:r>
              <a:rPr lang="en-US" baseline="-25000" dirty="0"/>
              <a:t>4</a:t>
            </a:r>
            <a:r>
              <a:rPr lang="en-US" dirty="0"/>
              <a:t>(</a:t>
            </a:r>
            <a:r>
              <a:rPr lang="en-US" i="1" dirty="0"/>
              <a:t>p</a:t>
            </a:r>
            <a:r>
              <a:rPr lang="en-US" dirty="0"/>
              <a:t>)</a:t>
            </a:r>
          </a:p>
          <a:p>
            <a:endParaRPr lang="en-US" dirty="0"/>
          </a:p>
          <a:p>
            <a:endParaRPr lang="en-US" dirty="0"/>
          </a:p>
          <a:p>
            <a:endParaRPr lang="en-US" dirty="0"/>
          </a:p>
          <a:p>
            <a:r>
              <a:rPr lang="en-US" dirty="0"/>
              <a:t>8-Adjacent if </a:t>
            </a:r>
            <a:r>
              <a:rPr lang="en-US" i="1" dirty="0"/>
              <a:t>q</a:t>
            </a:r>
            <a:r>
              <a:rPr lang="en-US" dirty="0">
                <a:sym typeface="Symbol"/>
              </a:rPr>
              <a:t></a:t>
            </a:r>
            <a:r>
              <a:rPr lang="en-US" dirty="0"/>
              <a:t>N</a:t>
            </a:r>
            <a:r>
              <a:rPr lang="en-US" baseline="-25000" dirty="0"/>
              <a:t>8</a:t>
            </a:r>
            <a:r>
              <a:rPr lang="en-US" dirty="0"/>
              <a:t>(</a:t>
            </a:r>
            <a:r>
              <a:rPr lang="en-US" i="1" dirty="0"/>
              <a:t>p</a:t>
            </a:r>
            <a:r>
              <a:rPr lang="en-US" dirty="0"/>
              <a:t>)</a:t>
            </a:r>
          </a:p>
          <a:p>
            <a:endParaRPr lang="en-US" dirty="0"/>
          </a:p>
        </p:txBody>
      </p:sp>
      <p:graphicFrame>
        <p:nvGraphicFramePr>
          <p:cNvPr id="24" name="Table 23"/>
          <p:cNvGraphicFramePr>
            <a:graphicFrameLocks noGrp="1"/>
          </p:cNvGraphicFramePr>
          <p:nvPr/>
        </p:nvGraphicFramePr>
        <p:xfrm>
          <a:off x="5500694" y="1878752"/>
          <a:ext cx="1800000" cy="1836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tblGrid>
              <a:tr h="367200">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67200">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367200">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72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7200">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5" name="Table 24"/>
          <p:cNvGraphicFramePr>
            <a:graphicFrameLocks noGrp="1"/>
          </p:cNvGraphicFramePr>
          <p:nvPr/>
        </p:nvGraphicFramePr>
        <p:xfrm>
          <a:off x="5558082" y="4286256"/>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tblGrid>
              <a:tr h="360000">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60000">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360000">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00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0000">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8" name="Right Arrow 27"/>
          <p:cNvSpPr/>
          <p:nvPr/>
        </p:nvSpPr>
        <p:spPr>
          <a:xfrm>
            <a:off x="4286248" y="2714620"/>
            <a:ext cx="642942"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4357686" y="5000636"/>
            <a:ext cx="642942"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79"/>
          <p:cNvGrpSpPr>
            <a:grpSpLocks/>
          </p:cNvGrpSpPr>
          <p:nvPr/>
        </p:nvGrpSpPr>
        <p:grpSpPr bwMode="auto">
          <a:xfrm>
            <a:off x="7786710" y="2571744"/>
            <a:ext cx="1081088" cy="1068387"/>
            <a:chOff x="1339" y="3268"/>
            <a:chExt cx="932" cy="921"/>
          </a:xfrm>
        </p:grpSpPr>
        <p:sp>
          <p:nvSpPr>
            <p:cNvPr id="31" name="Rectangle 80"/>
            <p:cNvSpPr>
              <a:spLocks noChangeArrowheads="1"/>
            </p:cNvSpPr>
            <p:nvPr/>
          </p:nvSpPr>
          <p:spPr bwMode="auto">
            <a:xfrm>
              <a:off x="1652" y="3574"/>
              <a:ext cx="310" cy="310"/>
            </a:xfrm>
            <a:prstGeom prst="rect">
              <a:avLst/>
            </a:prstGeom>
            <a:solidFill>
              <a:schemeClr val="bg1"/>
            </a:solidFill>
            <a:ln w="12700">
              <a:solidFill>
                <a:schemeClr val="tx1"/>
              </a:solidFill>
              <a:miter lim="800000"/>
              <a:headEnd/>
              <a:tailEnd/>
            </a:ln>
          </p:spPr>
          <p:txBody>
            <a:bodyPr wrap="none" anchor="ctr"/>
            <a:lstStyle/>
            <a:p>
              <a:pPr algn="ctr"/>
              <a:r>
                <a:rPr lang="en-US" sz="2000" i="1" dirty="0">
                  <a:latin typeface="Times New Roman" pitchFamily="18" charset="0"/>
                  <a:cs typeface="Times New Roman" pitchFamily="18" charset="0"/>
                </a:rPr>
                <a:t>p</a:t>
              </a:r>
              <a:endParaRPr lang="en-US" i="1" dirty="0">
                <a:latin typeface="Times New Roman" pitchFamily="18" charset="0"/>
                <a:cs typeface="Times New Roman" pitchFamily="18" charset="0"/>
              </a:endParaRPr>
            </a:p>
          </p:txBody>
        </p:sp>
        <p:sp>
          <p:nvSpPr>
            <p:cNvPr id="32" name="Rectangle 81"/>
            <p:cNvSpPr>
              <a:spLocks noChangeArrowheads="1"/>
            </p:cNvSpPr>
            <p:nvPr/>
          </p:nvSpPr>
          <p:spPr bwMode="auto">
            <a:xfrm>
              <a:off x="1961"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3" name="Rectangle 82"/>
            <p:cNvSpPr>
              <a:spLocks noChangeArrowheads="1"/>
            </p:cNvSpPr>
            <p:nvPr/>
          </p:nvSpPr>
          <p:spPr bwMode="auto">
            <a:xfrm>
              <a:off x="1652"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4" name="Rectangle 83"/>
            <p:cNvSpPr>
              <a:spLocks noChangeArrowheads="1"/>
            </p:cNvSpPr>
            <p:nvPr/>
          </p:nvSpPr>
          <p:spPr bwMode="auto">
            <a:xfrm>
              <a:off x="1961" y="3879"/>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35" name="Rectangle 84"/>
            <p:cNvSpPr>
              <a:spLocks noChangeArrowheads="1"/>
            </p:cNvSpPr>
            <p:nvPr/>
          </p:nvSpPr>
          <p:spPr bwMode="auto">
            <a:xfrm>
              <a:off x="1339"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6" name="Rectangle 85"/>
            <p:cNvSpPr>
              <a:spLocks noChangeArrowheads="1"/>
            </p:cNvSpPr>
            <p:nvPr/>
          </p:nvSpPr>
          <p:spPr bwMode="auto">
            <a:xfrm>
              <a:off x="1339" y="3874"/>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37" name="Rectangle 86"/>
            <p:cNvSpPr>
              <a:spLocks noChangeArrowheads="1"/>
            </p:cNvSpPr>
            <p:nvPr/>
          </p:nvSpPr>
          <p:spPr bwMode="auto">
            <a:xfrm>
              <a:off x="1652"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8" name="Rectangle 87"/>
            <p:cNvSpPr>
              <a:spLocks noChangeArrowheads="1"/>
            </p:cNvSpPr>
            <p:nvPr/>
          </p:nvSpPr>
          <p:spPr bwMode="auto">
            <a:xfrm>
              <a:off x="1961" y="3268"/>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39" name="Rectangle 88"/>
            <p:cNvSpPr>
              <a:spLocks noChangeArrowheads="1"/>
            </p:cNvSpPr>
            <p:nvPr/>
          </p:nvSpPr>
          <p:spPr bwMode="auto">
            <a:xfrm>
              <a:off x="1339" y="3268"/>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grpSp>
      <p:grpSp>
        <p:nvGrpSpPr>
          <p:cNvPr id="40" name="Group 79"/>
          <p:cNvGrpSpPr>
            <a:grpSpLocks/>
          </p:cNvGrpSpPr>
          <p:nvPr/>
        </p:nvGrpSpPr>
        <p:grpSpPr bwMode="auto">
          <a:xfrm>
            <a:off x="7786710" y="4503753"/>
            <a:ext cx="1081088" cy="1068387"/>
            <a:chOff x="1339" y="3268"/>
            <a:chExt cx="932" cy="921"/>
          </a:xfrm>
        </p:grpSpPr>
        <p:sp>
          <p:nvSpPr>
            <p:cNvPr id="41" name="Rectangle 80"/>
            <p:cNvSpPr>
              <a:spLocks noChangeArrowheads="1"/>
            </p:cNvSpPr>
            <p:nvPr/>
          </p:nvSpPr>
          <p:spPr bwMode="auto">
            <a:xfrm>
              <a:off x="1652" y="3574"/>
              <a:ext cx="310" cy="310"/>
            </a:xfrm>
            <a:prstGeom prst="rect">
              <a:avLst/>
            </a:prstGeom>
            <a:solidFill>
              <a:schemeClr val="bg1"/>
            </a:solidFill>
            <a:ln w="12700">
              <a:solidFill>
                <a:schemeClr val="tx1"/>
              </a:solidFill>
              <a:miter lim="800000"/>
              <a:headEnd/>
              <a:tailEnd/>
            </a:ln>
          </p:spPr>
          <p:txBody>
            <a:bodyPr wrap="none" anchor="ctr"/>
            <a:lstStyle/>
            <a:p>
              <a:pPr algn="ctr"/>
              <a:r>
                <a:rPr lang="en-US" sz="2000" i="1" dirty="0">
                  <a:latin typeface="Times New Roman" pitchFamily="18" charset="0"/>
                  <a:cs typeface="Times New Roman" pitchFamily="18" charset="0"/>
                </a:rPr>
                <a:t>p</a:t>
              </a:r>
              <a:endParaRPr lang="en-US" i="1" dirty="0">
                <a:latin typeface="Times New Roman" pitchFamily="18" charset="0"/>
                <a:cs typeface="Times New Roman" pitchFamily="18" charset="0"/>
              </a:endParaRPr>
            </a:p>
          </p:txBody>
        </p:sp>
        <p:sp>
          <p:nvSpPr>
            <p:cNvPr id="42" name="Rectangle 81"/>
            <p:cNvSpPr>
              <a:spLocks noChangeArrowheads="1"/>
            </p:cNvSpPr>
            <p:nvPr/>
          </p:nvSpPr>
          <p:spPr bwMode="auto">
            <a:xfrm>
              <a:off x="1961"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3" name="Rectangle 82"/>
            <p:cNvSpPr>
              <a:spLocks noChangeArrowheads="1"/>
            </p:cNvSpPr>
            <p:nvPr/>
          </p:nvSpPr>
          <p:spPr bwMode="auto">
            <a:xfrm>
              <a:off x="1652"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4" name="Rectangle 83"/>
            <p:cNvSpPr>
              <a:spLocks noChangeArrowheads="1"/>
            </p:cNvSpPr>
            <p:nvPr/>
          </p:nvSpPr>
          <p:spPr bwMode="auto">
            <a:xfrm>
              <a:off x="1961"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5" name="Rectangle 84"/>
            <p:cNvSpPr>
              <a:spLocks noChangeArrowheads="1"/>
            </p:cNvSpPr>
            <p:nvPr/>
          </p:nvSpPr>
          <p:spPr bwMode="auto">
            <a:xfrm>
              <a:off x="1339"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6" name="Rectangle 85"/>
            <p:cNvSpPr>
              <a:spLocks noChangeArrowheads="1"/>
            </p:cNvSpPr>
            <p:nvPr/>
          </p:nvSpPr>
          <p:spPr bwMode="auto">
            <a:xfrm>
              <a:off x="1339" y="38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 name="Rectangle 86"/>
            <p:cNvSpPr>
              <a:spLocks noChangeArrowheads="1"/>
            </p:cNvSpPr>
            <p:nvPr/>
          </p:nvSpPr>
          <p:spPr bwMode="auto">
            <a:xfrm>
              <a:off x="1652"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8" name="Rectangle 87"/>
            <p:cNvSpPr>
              <a:spLocks noChangeArrowheads="1"/>
            </p:cNvSpPr>
            <p:nvPr/>
          </p:nvSpPr>
          <p:spPr bwMode="auto">
            <a:xfrm>
              <a:off x="1961"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9" name="Rectangle 88"/>
            <p:cNvSpPr>
              <a:spLocks noChangeArrowheads="1"/>
            </p:cNvSpPr>
            <p:nvPr/>
          </p:nvSpPr>
          <p:spPr bwMode="auto">
            <a:xfrm>
              <a:off x="1339"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Labeling Connected Components</a:t>
            </a:r>
          </a:p>
        </p:txBody>
      </p:sp>
      <p:sp>
        <p:nvSpPr>
          <p:cNvPr id="3" name="Content Placeholder 2"/>
          <p:cNvSpPr>
            <a:spLocks noGrp="1"/>
          </p:cNvSpPr>
          <p:nvPr>
            <p:ph idx="1"/>
          </p:nvPr>
        </p:nvSpPr>
        <p:spPr>
          <a:xfrm>
            <a:off x="142844" y="1285860"/>
            <a:ext cx="5072098" cy="5500726"/>
          </a:xfrm>
        </p:spPr>
        <p:txBody>
          <a:bodyPr>
            <a:normAutofit fontScale="92500" lnSpcReduction="10000"/>
          </a:bodyPr>
          <a:lstStyle/>
          <a:p>
            <a:r>
              <a:rPr lang="en-US" dirty="0"/>
              <a:t>A path between pixels </a:t>
            </a:r>
            <a:r>
              <a:rPr lang="en-US" i="1" dirty="0"/>
              <a:t>p</a:t>
            </a:r>
            <a:r>
              <a:rPr lang="en-US" baseline="-25000" dirty="0"/>
              <a:t>1</a:t>
            </a:r>
            <a:r>
              <a:rPr lang="en-US" dirty="0"/>
              <a:t> and </a:t>
            </a:r>
            <a:r>
              <a:rPr lang="en-US" i="1" dirty="0" err="1"/>
              <a:t>p</a:t>
            </a:r>
            <a:r>
              <a:rPr lang="en-US" i="1" baseline="-25000" dirty="0" err="1"/>
              <a:t>n</a:t>
            </a:r>
            <a:r>
              <a:rPr lang="en-US" dirty="0"/>
              <a:t> is a sequence of pixels </a:t>
            </a:r>
            <a:r>
              <a:rPr lang="en-US" i="1" dirty="0"/>
              <a:t>p</a:t>
            </a:r>
            <a:r>
              <a:rPr lang="en-US" baseline="-25000" dirty="0"/>
              <a:t>1</a:t>
            </a:r>
            <a:r>
              <a:rPr lang="en-US" dirty="0"/>
              <a:t>, </a:t>
            </a:r>
            <a:r>
              <a:rPr lang="en-US" i="1" dirty="0"/>
              <a:t>p</a:t>
            </a:r>
            <a:r>
              <a:rPr lang="en-US" baseline="-25000" dirty="0"/>
              <a:t>2</a:t>
            </a:r>
            <a:r>
              <a:rPr lang="en-US" dirty="0"/>
              <a:t>,…,</a:t>
            </a:r>
            <a:r>
              <a:rPr lang="en-US" i="1" dirty="0"/>
              <a:t>p</a:t>
            </a:r>
            <a:r>
              <a:rPr lang="en-US" i="1" baseline="-25000" dirty="0"/>
              <a:t>n</a:t>
            </a:r>
            <a:r>
              <a:rPr lang="en-US" baseline="-25000" dirty="0"/>
              <a:t>-1</a:t>
            </a:r>
            <a:r>
              <a:rPr lang="en-US" dirty="0"/>
              <a:t>, </a:t>
            </a:r>
            <a:r>
              <a:rPr lang="en-US" i="1" dirty="0" err="1"/>
              <a:t>p</a:t>
            </a:r>
            <a:r>
              <a:rPr lang="en-US" i="1" baseline="-25000" dirty="0" err="1"/>
              <a:t>n</a:t>
            </a:r>
            <a:r>
              <a:rPr lang="en-US" dirty="0"/>
              <a:t> </a:t>
            </a:r>
            <a:r>
              <a:rPr lang="en-US" dirty="0" err="1"/>
              <a:t>s.t</a:t>
            </a:r>
            <a:r>
              <a:rPr lang="en-US" dirty="0"/>
              <a:t>., </a:t>
            </a:r>
            <a:r>
              <a:rPr lang="en-US" i="1" dirty="0" err="1"/>
              <a:t>p</a:t>
            </a:r>
            <a:r>
              <a:rPr lang="en-US" i="1" baseline="-25000" dirty="0" err="1"/>
              <a:t>k</a:t>
            </a:r>
            <a:r>
              <a:rPr lang="en-US" dirty="0"/>
              <a:t> is adjacent to </a:t>
            </a:r>
            <a:r>
              <a:rPr lang="en-US" i="1" dirty="0"/>
              <a:t>p</a:t>
            </a:r>
            <a:r>
              <a:rPr lang="en-US" i="1" baseline="-25000" dirty="0"/>
              <a:t>k</a:t>
            </a:r>
            <a:r>
              <a:rPr lang="en-US" baseline="-25000" dirty="0"/>
              <a:t>+1</a:t>
            </a:r>
            <a:r>
              <a:rPr lang="en-US" dirty="0"/>
              <a:t>, for 1</a:t>
            </a:r>
            <a:r>
              <a:rPr lang="en-US" dirty="0">
                <a:sym typeface="Symbol"/>
              </a:rPr>
              <a:t></a:t>
            </a:r>
            <a:r>
              <a:rPr lang="en-US" i="1" dirty="0">
                <a:sym typeface="Symbol"/>
              </a:rPr>
              <a:t>k</a:t>
            </a:r>
            <a:r>
              <a:rPr lang="en-US" dirty="0">
                <a:sym typeface="Symbol"/>
              </a:rPr>
              <a:t>&lt;</a:t>
            </a:r>
            <a:r>
              <a:rPr lang="en-US" i="1" dirty="0">
                <a:sym typeface="Symbol"/>
              </a:rPr>
              <a:t>n</a:t>
            </a:r>
            <a:r>
              <a:rPr lang="en-US" dirty="0">
                <a:sym typeface="Symbol"/>
              </a:rPr>
              <a:t>. A path can be:</a:t>
            </a:r>
          </a:p>
          <a:p>
            <a:r>
              <a:rPr lang="en-US" dirty="0">
                <a:sym typeface="Symbol"/>
              </a:rPr>
              <a:t>4-connected or 8-connected.</a:t>
            </a:r>
          </a:p>
          <a:p>
            <a:r>
              <a:rPr lang="en-US" dirty="0">
                <a:sym typeface="Symbol"/>
              </a:rPr>
              <a:t>Two pixels </a:t>
            </a:r>
            <a:r>
              <a:rPr lang="en-US" i="1" dirty="0">
                <a:sym typeface="Symbol"/>
              </a:rPr>
              <a:t>p</a:t>
            </a:r>
            <a:r>
              <a:rPr lang="en-US" dirty="0">
                <a:sym typeface="Symbol"/>
              </a:rPr>
              <a:t> &amp; </a:t>
            </a:r>
            <a:r>
              <a:rPr lang="en-US" i="1" dirty="0">
                <a:sym typeface="Symbol"/>
              </a:rPr>
              <a:t>q</a:t>
            </a:r>
            <a:r>
              <a:rPr lang="en-US" dirty="0">
                <a:sym typeface="Symbol"/>
              </a:rPr>
              <a:t> are said to be 4 (or 8-connectd) if there exist a 4 (or 8-connected) path between them, consisting entirely of foreground pixels.</a:t>
            </a:r>
          </a:p>
        </p:txBody>
      </p:sp>
      <p:graphicFrame>
        <p:nvGraphicFramePr>
          <p:cNvPr id="24" name="Table 23"/>
          <p:cNvGraphicFramePr>
            <a:graphicFrameLocks noGrp="1"/>
          </p:cNvGraphicFramePr>
          <p:nvPr/>
        </p:nvGraphicFramePr>
        <p:xfrm>
          <a:off x="5500694" y="1878752"/>
          <a:ext cx="1800000" cy="1836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tblGrid>
              <a:tr h="367200">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67200">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367200">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72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7200">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5" name="Table 24"/>
          <p:cNvGraphicFramePr>
            <a:graphicFrameLocks noGrp="1"/>
          </p:cNvGraphicFramePr>
          <p:nvPr/>
        </p:nvGraphicFramePr>
        <p:xfrm>
          <a:off x="5558082" y="4286256"/>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tblGrid>
              <a:tr h="360000">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60000">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360000">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00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0000">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pSp>
        <p:nvGrpSpPr>
          <p:cNvPr id="4" name="Group 79"/>
          <p:cNvGrpSpPr>
            <a:grpSpLocks/>
          </p:cNvGrpSpPr>
          <p:nvPr/>
        </p:nvGrpSpPr>
        <p:grpSpPr bwMode="auto">
          <a:xfrm>
            <a:off x="7786710" y="2571744"/>
            <a:ext cx="1081088" cy="1068387"/>
            <a:chOff x="1339" y="3268"/>
            <a:chExt cx="932" cy="921"/>
          </a:xfrm>
        </p:grpSpPr>
        <p:sp>
          <p:nvSpPr>
            <p:cNvPr id="31" name="Rectangle 80"/>
            <p:cNvSpPr>
              <a:spLocks noChangeArrowheads="1"/>
            </p:cNvSpPr>
            <p:nvPr/>
          </p:nvSpPr>
          <p:spPr bwMode="auto">
            <a:xfrm>
              <a:off x="1652" y="3574"/>
              <a:ext cx="310" cy="310"/>
            </a:xfrm>
            <a:prstGeom prst="rect">
              <a:avLst/>
            </a:prstGeom>
            <a:solidFill>
              <a:schemeClr val="bg1"/>
            </a:solidFill>
            <a:ln w="12700">
              <a:solidFill>
                <a:schemeClr val="tx1"/>
              </a:solidFill>
              <a:miter lim="800000"/>
              <a:headEnd/>
              <a:tailEnd/>
            </a:ln>
          </p:spPr>
          <p:txBody>
            <a:bodyPr wrap="none" anchor="ctr"/>
            <a:lstStyle/>
            <a:p>
              <a:pPr algn="ctr"/>
              <a:r>
                <a:rPr lang="en-US" sz="2000" i="1" dirty="0">
                  <a:latin typeface="Times New Roman" pitchFamily="18" charset="0"/>
                  <a:cs typeface="Times New Roman" pitchFamily="18" charset="0"/>
                </a:rPr>
                <a:t>p</a:t>
              </a:r>
              <a:endParaRPr lang="en-US" i="1" dirty="0">
                <a:latin typeface="Times New Roman" pitchFamily="18" charset="0"/>
                <a:cs typeface="Times New Roman" pitchFamily="18" charset="0"/>
              </a:endParaRPr>
            </a:p>
          </p:txBody>
        </p:sp>
        <p:sp>
          <p:nvSpPr>
            <p:cNvPr id="32" name="Rectangle 81"/>
            <p:cNvSpPr>
              <a:spLocks noChangeArrowheads="1"/>
            </p:cNvSpPr>
            <p:nvPr/>
          </p:nvSpPr>
          <p:spPr bwMode="auto">
            <a:xfrm>
              <a:off x="1961"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3" name="Rectangle 82"/>
            <p:cNvSpPr>
              <a:spLocks noChangeArrowheads="1"/>
            </p:cNvSpPr>
            <p:nvPr/>
          </p:nvSpPr>
          <p:spPr bwMode="auto">
            <a:xfrm>
              <a:off x="1652"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4" name="Rectangle 83"/>
            <p:cNvSpPr>
              <a:spLocks noChangeArrowheads="1"/>
            </p:cNvSpPr>
            <p:nvPr/>
          </p:nvSpPr>
          <p:spPr bwMode="auto">
            <a:xfrm>
              <a:off x="1961" y="3879"/>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35" name="Rectangle 84"/>
            <p:cNvSpPr>
              <a:spLocks noChangeArrowheads="1"/>
            </p:cNvSpPr>
            <p:nvPr/>
          </p:nvSpPr>
          <p:spPr bwMode="auto">
            <a:xfrm>
              <a:off x="1339"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6" name="Rectangle 85"/>
            <p:cNvSpPr>
              <a:spLocks noChangeArrowheads="1"/>
            </p:cNvSpPr>
            <p:nvPr/>
          </p:nvSpPr>
          <p:spPr bwMode="auto">
            <a:xfrm>
              <a:off x="1339" y="3874"/>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37" name="Rectangle 86"/>
            <p:cNvSpPr>
              <a:spLocks noChangeArrowheads="1"/>
            </p:cNvSpPr>
            <p:nvPr/>
          </p:nvSpPr>
          <p:spPr bwMode="auto">
            <a:xfrm>
              <a:off x="1652"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8" name="Rectangle 87"/>
            <p:cNvSpPr>
              <a:spLocks noChangeArrowheads="1"/>
            </p:cNvSpPr>
            <p:nvPr/>
          </p:nvSpPr>
          <p:spPr bwMode="auto">
            <a:xfrm>
              <a:off x="1961" y="3268"/>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39" name="Rectangle 88"/>
            <p:cNvSpPr>
              <a:spLocks noChangeArrowheads="1"/>
            </p:cNvSpPr>
            <p:nvPr/>
          </p:nvSpPr>
          <p:spPr bwMode="auto">
            <a:xfrm>
              <a:off x="1339" y="3268"/>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grpSp>
      <p:grpSp>
        <p:nvGrpSpPr>
          <p:cNvPr id="5" name="Group 79"/>
          <p:cNvGrpSpPr>
            <a:grpSpLocks/>
          </p:cNvGrpSpPr>
          <p:nvPr/>
        </p:nvGrpSpPr>
        <p:grpSpPr bwMode="auto">
          <a:xfrm>
            <a:off x="7786710" y="4503753"/>
            <a:ext cx="1081088" cy="1068387"/>
            <a:chOff x="1339" y="3268"/>
            <a:chExt cx="932" cy="921"/>
          </a:xfrm>
        </p:grpSpPr>
        <p:sp>
          <p:nvSpPr>
            <p:cNvPr id="41" name="Rectangle 80"/>
            <p:cNvSpPr>
              <a:spLocks noChangeArrowheads="1"/>
            </p:cNvSpPr>
            <p:nvPr/>
          </p:nvSpPr>
          <p:spPr bwMode="auto">
            <a:xfrm>
              <a:off x="1652" y="3574"/>
              <a:ext cx="310" cy="310"/>
            </a:xfrm>
            <a:prstGeom prst="rect">
              <a:avLst/>
            </a:prstGeom>
            <a:solidFill>
              <a:schemeClr val="bg1"/>
            </a:solidFill>
            <a:ln w="12700">
              <a:solidFill>
                <a:schemeClr val="tx1"/>
              </a:solidFill>
              <a:miter lim="800000"/>
              <a:headEnd/>
              <a:tailEnd/>
            </a:ln>
          </p:spPr>
          <p:txBody>
            <a:bodyPr wrap="none" anchor="ctr"/>
            <a:lstStyle/>
            <a:p>
              <a:pPr algn="ctr"/>
              <a:r>
                <a:rPr lang="en-US" sz="2000" i="1" dirty="0">
                  <a:latin typeface="Times New Roman" pitchFamily="18" charset="0"/>
                  <a:cs typeface="Times New Roman" pitchFamily="18" charset="0"/>
                </a:rPr>
                <a:t>p</a:t>
              </a:r>
              <a:endParaRPr lang="en-US" i="1" dirty="0">
                <a:latin typeface="Times New Roman" pitchFamily="18" charset="0"/>
                <a:cs typeface="Times New Roman" pitchFamily="18" charset="0"/>
              </a:endParaRPr>
            </a:p>
          </p:txBody>
        </p:sp>
        <p:sp>
          <p:nvSpPr>
            <p:cNvPr id="42" name="Rectangle 81"/>
            <p:cNvSpPr>
              <a:spLocks noChangeArrowheads="1"/>
            </p:cNvSpPr>
            <p:nvPr/>
          </p:nvSpPr>
          <p:spPr bwMode="auto">
            <a:xfrm>
              <a:off x="1961"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3" name="Rectangle 82"/>
            <p:cNvSpPr>
              <a:spLocks noChangeArrowheads="1"/>
            </p:cNvSpPr>
            <p:nvPr/>
          </p:nvSpPr>
          <p:spPr bwMode="auto">
            <a:xfrm>
              <a:off x="1652"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4" name="Rectangle 83"/>
            <p:cNvSpPr>
              <a:spLocks noChangeArrowheads="1"/>
            </p:cNvSpPr>
            <p:nvPr/>
          </p:nvSpPr>
          <p:spPr bwMode="auto">
            <a:xfrm>
              <a:off x="1961"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5" name="Rectangle 84"/>
            <p:cNvSpPr>
              <a:spLocks noChangeArrowheads="1"/>
            </p:cNvSpPr>
            <p:nvPr/>
          </p:nvSpPr>
          <p:spPr bwMode="auto">
            <a:xfrm>
              <a:off x="1339"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6" name="Rectangle 85"/>
            <p:cNvSpPr>
              <a:spLocks noChangeArrowheads="1"/>
            </p:cNvSpPr>
            <p:nvPr/>
          </p:nvSpPr>
          <p:spPr bwMode="auto">
            <a:xfrm>
              <a:off x="1339" y="38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7" name="Rectangle 86"/>
            <p:cNvSpPr>
              <a:spLocks noChangeArrowheads="1"/>
            </p:cNvSpPr>
            <p:nvPr/>
          </p:nvSpPr>
          <p:spPr bwMode="auto">
            <a:xfrm>
              <a:off x="1652"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8" name="Rectangle 87"/>
            <p:cNvSpPr>
              <a:spLocks noChangeArrowheads="1"/>
            </p:cNvSpPr>
            <p:nvPr/>
          </p:nvSpPr>
          <p:spPr bwMode="auto">
            <a:xfrm>
              <a:off x="1961"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9" name="Rectangle 88"/>
            <p:cNvSpPr>
              <a:spLocks noChangeArrowheads="1"/>
            </p:cNvSpPr>
            <p:nvPr/>
          </p:nvSpPr>
          <p:spPr bwMode="auto">
            <a:xfrm>
              <a:off x="1339"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Labeling Connected Components</a:t>
            </a:r>
          </a:p>
        </p:txBody>
      </p:sp>
      <p:sp>
        <p:nvSpPr>
          <p:cNvPr id="3" name="Content Placeholder 2"/>
          <p:cNvSpPr>
            <a:spLocks noGrp="1"/>
          </p:cNvSpPr>
          <p:nvPr>
            <p:ph idx="1"/>
          </p:nvPr>
        </p:nvSpPr>
        <p:spPr>
          <a:xfrm>
            <a:off x="214282" y="1285860"/>
            <a:ext cx="8143932" cy="2000264"/>
          </a:xfrm>
        </p:spPr>
        <p:txBody>
          <a:bodyPr>
            <a:noAutofit/>
          </a:bodyPr>
          <a:lstStyle/>
          <a:p>
            <a:r>
              <a:rPr lang="en-US" sz="2800" dirty="0"/>
              <a:t>The term </a:t>
            </a:r>
            <a:r>
              <a:rPr lang="en-US" sz="2800" b="1" i="1" dirty="0"/>
              <a:t>connected component </a:t>
            </a:r>
            <a:r>
              <a:rPr lang="en-US" sz="2800" dirty="0"/>
              <a:t>was just defined in terms of a path, and the definition of a path in turn depends on adjacency.</a:t>
            </a:r>
            <a:endParaRPr lang="en-US" sz="8000" dirty="0">
              <a:sym typeface="Symbo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Labeling Connected Components</a:t>
            </a:r>
          </a:p>
        </p:txBody>
      </p:sp>
      <p:sp>
        <p:nvSpPr>
          <p:cNvPr id="3" name="Content Placeholder 2"/>
          <p:cNvSpPr>
            <a:spLocks noGrp="1"/>
          </p:cNvSpPr>
          <p:nvPr>
            <p:ph idx="1"/>
          </p:nvPr>
        </p:nvSpPr>
        <p:spPr>
          <a:xfrm>
            <a:off x="71406" y="5500702"/>
            <a:ext cx="8858312" cy="1285884"/>
          </a:xfrm>
        </p:spPr>
        <p:txBody>
          <a:bodyPr>
            <a:normAutofit fontScale="92500"/>
          </a:bodyPr>
          <a:lstStyle/>
          <a:p>
            <a:r>
              <a:rPr lang="en-US" sz="2400" dirty="0">
                <a:latin typeface="Arial" pitchFamily="34" charset="0"/>
                <a:cs typeface="Arial" pitchFamily="34" charset="0"/>
                <a:sym typeface="Symbol"/>
              </a:rPr>
              <a:t>&gt;&gt; f = [1 1 1 0 0 0 0 0; 1 1 1 0 1 1 0 0; 1 1 1 0 1 1 0 0; 1 1 1 0 0 0 1 0; 1 1 1 0 0 0 1 0; 1 1 1 0 0 0 1 0; 1 1 1 0 0 1 0 0; 1 1 1 0 0 0 0 0];</a:t>
            </a:r>
          </a:p>
          <a:p>
            <a:r>
              <a:rPr lang="en-US" sz="2400" dirty="0">
                <a:latin typeface="Arial" pitchFamily="34" charset="0"/>
                <a:cs typeface="Arial" pitchFamily="34" charset="0"/>
                <a:sym typeface="Symbol"/>
              </a:rPr>
              <a:t>&gt;&gt; [L, n]= </a:t>
            </a:r>
            <a:r>
              <a:rPr lang="en-US" sz="2400" dirty="0" err="1">
                <a:latin typeface="Arial" pitchFamily="34" charset="0"/>
                <a:cs typeface="Arial" pitchFamily="34" charset="0"/>
                <a:sym typeface="Symbol"/>
              </a:rPr>
              <a:t>bwlabel</a:t>
            </a:r>
            <a:r>
              <a:rPr lang="en-US" sz="2400" dirty="0">
                <a:latin typeface="Arial" pitchFamily="34" charset="0"/>
                <a:cs typeface="Arial" pitchFamily="34" charset="0"/>
                <a:sym typeface="Symbol"/>
              </a:rPr>
              <a:t>(f, 4)  </a:t>
            </a:r>
            <a:r>
              <a:rPr lang="en-US" sz="2200" dirty="0">
                <a:solidFill>
                  <a:srgbClr val="00B050"/>
                </a:solidFill>
                <a:latin typeface="Arial" pitchFamily="34" charset="0"/>
                <a:cs typeface="Arial" pitchFamily="34" charset="0"/>
                <a:sym typeface="Symbol"/>
              </a:rPr>
              <a:t>% L is exactly label matrix &amp; n is number of labels</a:t>
            </a:r>
            <a:endParaRPr lang="en-US" sz="2400" dirty="0">
              <a:solidFill>
                <a:srgbClr val="00B050"/>
              </a:solidFill>
              <a:latin typeface="Arial" pitchFamily="34" charset="0"/>
              <a:cs typeface="Arial" pitchFamily="34" charset="0"/>
              <a:sym typeface="Symbol"/>
            </a:endParaRPr>
          </a:p>
        </p:txBody>
      </p:sp>
      <p:graphicFrame>
        <p:nvGraphicFramePr>
          <p:cNvPr id="24" name="Table 23"/>
          <p:cNvGraphicFramePr>
            <a:graphicFrameLocks noGrp="1"/>
          </p:cNvGraphicFramePr>
          <p:nvPr/>
        </p:nvGraphicFramePr>
        <p:xfrm>
          <a:off x="406116" y="1714488"/>
          <a:ext cx="2880000" cy="2926080"/>
        </p:xfrm>
        <a:graphic>
          <a:graphicData uri="http://schemas.openxmlformats.org/drawingml/2006/table">
            <a:tbl>
              <a:tblPr firstRow="1" bandRow="1">
                <a:tableStyleId>{5C22544A-7EE6-4342-B048-85BDC9FD1C3A}</a:tableStyleId>
              </a:tblPr>
              <a:tblGrid>
                <a:gridCol w="342903">
                  <a:extLst>
                    <a:ext uri="{9D8B030D-6E8A-4147-A177-3AD203B41FA5}">
                      <a16:colId xmlns:a16="http://schemas.microsoft.com/office/drawing/2014/main" val="20000"/>
                    </a:ext>
                  </a:extLst>
                </a:gridCol>
                <a:gridCol w="377097">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360000">
                  <a:extLst>
                    <a:ext uri="{9D8B030D-6E8A-4147-A177-3AD203B41FA5}">
                      <a16:colId xmlns:a16="http://schemas.microsoft.com/office/drawing/2014/main" val="20006"/>
                    </a:ext>
                  </a:extLst>
                </a:gridCol>
                <a:gridCol w="360000">
                  <a:extLst>
                    <a:ext uri="{9D8B030D-6E8A-4147-A177-3AD203B41FA5}">
                      <a16:colId xmlns:a16="http://schemas.microsoft.com/office/drawing/2014/main" val="20007"/>
                    </a:ext>
                  </a:extLst>
                </a:gridCol>
              </a:tblGrid>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grpSp>
        <p:nvGrpSpPr>
          <p:cNvPr id="4" name="Group 79"/>
          <p:cNvGrpSpPr>
            <a:grpSpLocks/>
          </p:cNvGrpSpPr>
          <p:nvPr/>
        </p:nvGrpSpPr>
        <p:grpSpPr bwMode="auto">
          <a:xfrm>
            <a:off x="7715272" y="1717671"/>
            <a:ext cx="1081088" cy="1068387"/>
            <a:chOff x="1339" y="3268"/>
            <a:chExt cx="932" cy="921"/>
          </a:xfrm>
        </p:grpSpPr>
        <p:sp>
          <p:nvSpPr>
            <p:cNvPr id="31" name="Rectangle 80"/>
            <p:cNvSpPr>
              <a:spLocks noChangeArrowheads="1"/>
            </p:cNvSpPr>
            <p:nvPr/>
          </p:nvSpPr>
          <p:spPr bwMode="auto">
            <a:xfrm>
              <a:off x="1652" y="3574"/>
              <a:ext cx="310" cy="310"/>
            </a:xfrm>
            <a:prstGeom prst="rect">
              <a:avLst/>
            </a:prstGeom>
            <a:solidFill>
              <a:schemeClr val="bg1"/>
            </a:solidFill>
            <a:ln w="12700">
              <a:solidFill>
                <a:schemeClr val="tx1"/>
              </a:solidFill>
              <a:miter lim="800000"/>
              <a:headEnd/>
              <a:tailEnd/>
            </a:ln>
          </p:spPr>
          <p:txBody>
            <a:bodyPr wrap="none" anchor="ctr"/>
            <a:lstStyle/>
            <a:p>
              <a:pPr algn="ctr"/>
              <a:r>
                <a:rPr lang="en-US" sz="2000" i="1" dirty="0">
                  <a:latin typeface="Times New Roman" pitchFamily="18" charset="0"/>
                  <a:cs typeface="Times New Roman" pitchFamily="18" charset="0"/>
                </a:rPr>
                <a:t>p</a:t>
              </a:r>
              <a:endParaRPr lang="en-US" i="1" dirty="0">
                <a:latin typeface="Times New Roman" pitchFamily="18" charset="0"/>
                <a:cs typeface="Times New Roman" pitchFamily="18" charset="0"/>
              </a:endParaRPr>
            </a:p>
          </p:txBody>
        </p:sp>
        <p:sp>
          <p:nvSpPr>
            <p:cNvPr id="32" name="Rectangle 81"/>
            <p:cNvSpPr>
              <a:spLocks noChangeArrowheads="1"/>
            </p:cNvSpPr>
            <p:nvPr/>
          </p:nvSpPr>
          <p:spPr bwMode="auto">
            <a:xfrm>
              <a:off x="1961"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3" name="Rectangle 82"/>
            <p:cNvSpPr>
              <a:spLocks noChangeArrowheads="1"/>
            </p:cNvSpPr>
            <p:nvPr/>
          </p:nvSpPr>
          <p:spPr bwMode="auto">
            <a:xfrm>
              <a:off x="1652"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4" name="Rectangle 83"/>
            <p:cNvSpPr>
              <a:spLocks noChangeArrowheads="1"/>
            </p:cNvSpPr>
            <p:nvPr/>
          </p:nvSpPr>
          <p:spPr bwMode="auto">
            <a:xfrm>
              <a:off x="1961" y="3879"/>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35" name="Rectangle 84"/>
            <p:cNvSpPr>
              <a:spLocks noChangeArrowheads="1"/>
            </p:cNvSpPr>
            <p:nvPr/>
          </p:nvSpPr>
          <p:spPr bwMode="auto">
            <a:xfrm>
              <a:off x="1339"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6" name="Rectangle 85"/>
            <p:cNvSpPr>
              <a:spLocks noChangeArrowheads="1"/>
            </p:cNvSpPr>
            <p:nvPr/>
          </p:nvSpPr>
          <p:spPr bwMode="auto">
            <a:xfrm>
              <a:off x="1339" y="3874"/>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37" name="Rectangle 86"/>
            <p:cNvSpPr>
              <a:spLocks noChangeArrowheads="1"/>
            </p:cNvSpPr>
            <p:nvPr/>
          </p:nvSpPr>
          <p:spPr bwMode="auto">
            <a:xfrm>
              <a:off x="1652"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38" name="Rectangle 87"/>
            <p:cNvSpPr>
              <a:spLocks noChangeArrowheads="1"/>
            </p:cNvSpPr>
            <p:nvPr/>
          </p:nvSpPr>
          <p:spPr bwMode="auto">
            <a:xfrm>
              <a:off x="1961" y="3268"/>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39" name="Rectangle 88"/>
            <p:cNvSpPr>
              <a:spLocks noChangeArrowheads="1"/>
            </p:cNvSpPr>
            <p:nvPr/>
          </p:nvSpPr>
          <p:spPr bwMode="auto">
            <a:xfrm>
              <a:off x="1339" y="3268"/>
              <a:ext cx="310" cy="310"/>
            </a:xfrm>
            <a:prstGeom prst="rect">
              <a:avLst/>
            </a:prstGeom>
            <a:solidFill>
              <a:schemeClr val="bg1"/>
            </a:solidFill>
            <a:ln w="12700">
              <a:solidFill>
                <a:schemeClr val="tx1"/>
              </a:solidFill>
              <a:miter lim="800000"/>
              <a:headEnd/>
              <a:tailEnd/>
            </a:ln>
          </p:spPr>
          <p:txBody>
            <a:bodyPr wrap="none" anchor="ctr"/>
            <a:lstStyle/>
            <a:p>
              <a:endParaRPr lang="en-US"/>
            </a:p>
          </p:txBody>
        </p:sp>
      </p:grpSp>
      <p:sp>
        <p:nvSpPr>
          <p:cNvPr id="26" name="Oval 25"/>
          <p:cNvSpPr/>
          <p:nvPr/>
        </p:nvSpPr>
        <p:spPr>
          <a:xfrm>
            <a:off x="285720" y="1357298"/>
            <a:ext cx="1285884" cy="37147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p:cNvSpPr/>
          <p:nvPr/>
        </p:nvSpPr>
        <p:spPr>
          <a:xfrm>
            <a:off x="1785918" y="2071678"/>
            <a:ext cx="857256" cy="7858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p:cNvSpPr/>
          <p:nvPr/>
        </p:nvSpPr>
        <p:spPr>
          <a:xfrm>
            <a:off x="2571736" y="2857496"/>
            <a:ext cx="357190" cy="10715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214546" y="3929066"/>
            <a:ext cx="357190" cy="3571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30" name="Table 29"/>
          <p:cNvGraphicFramePr>
            <a:graphicFrameLocks noGrp="1"/>
          </p:cNvGraphicFramePr>
          <p:nvPr/>
        </p:nvGraphicFramePr>
        <p:xfrm>
          <a:off x="4335206" y="1714488"/>
          <a:ext cx="2880000" cy="2926080"/>
        </p:xfrm>
        <a:graphic>
          <a:graphicData uri="http://schemas.openxmlformats.org/drawingml/2006/table">
            <a:tbl>
              <a:tblPr firstRow="1" bandRow="1">
                <a:tableStyleId>{5C22544A-7EE6-4342-B048-85BDC9FD1C3A}</a:tableStyleId>
              </a:tblPr>
              <a:tblGrid>
                <a:gridCol w="342903">
                  <a:extLst>
                    <a:ext uri="{9D8B030D-6E8A-4147-A177-3AD203B41FA5}">
                      <a16:colId xmlns:a16="http://schemas.microsoft.com/office/drawing/2014/main" val="20000"/>
                    </a:ext>
                  </a:extLst>
                </a:gridCol>
                <a:gridCol w="377097">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360000">
                  <a:extLst>
                    <a:ext uri="{9D8B030D-6E8A-4147-A177-3AD203B41FA5}">
                      <a16:colId xmlns:a16="http://schemas.microsoft.com/office/drawing/2014/main" val="20006"/>
                    </a:ext>
                  </a:extLst>
                </a:gridCol>
                <a:gridCol w="360000">
                  <a:extLst>
                    <a:ext uri="{9D8B030D-6E8A-4147-A177-3AD203B41FA5}">
                      <a16:colId xmlns:a16="http://schemas.microsoft.com/office/drawing/2014/main" val="20007"/>
                    </a:ext>
                  </a:extLst>
                </a:gridCol>
              </a:tblGrid>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53" name="Rectangle 52"/>
          <p:cNvSpPr/>
          <p:nvPr/>
        </p:nvSpPr>
        <p:spPr>
          <a:xfrm>
            <a:off x="428596" y="5029154"/>
            <a:ext cx="8143932" cy="400110"/>
          </a:xfrm>
          <a:prstGeom prst="rect">
            <a:avLst/>
          </a:prstGeom>
        </p:spPr>
        <p:txBody>
          <a:bodyPr wrap="square">
            <a:spAutoFit/>
          </a:bodyPr>
          <a:lstStyle/>
          <a:p>
            <a:r>
              <a:rPr lang="en-US" sz="2000" dirty="0">
                <a:latin typeface="Times New Roman" pitchFamily="18" charset="0"/>
                <a:cs typeface="Times New Roman" pitchFamily="18" charset="0"/>
              </a:rPr>
              <a:t>Four 4-Connected Components		Label Matrix</a:t>
            </a:r>
          </a:p>
        </p:txBody>
      </p:sp>
      <p:sp>
        <p:nvSpPr>
          <p:cNvPr id="21" name="Oval 20"/>
          <p:cNvSpPr/>
          <p:nvPr/>
        </p:nvSpPr>
        <p:spPr>
          <a:xfrm>
            <a:off x="4214810" y="1357298"/>
            <a:ext cx="1285884" cy="37147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p:cNvSpPr/>
          <p:nvPr/>
        </p:nvSpPr>
        <p:spPr>
          <a:xfrm>
            <a:off x="5715008" y="2071678"/>
            <a:ext cx="857256" cy="7858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p:cNvSpPr/>
          <p:nvPr/>
        </p:nvSpPr>
        <p:spPr>
          <a:xfrm>
            <a:off x="6500826" y="2857496"/>
            <a:ext cx="357190" cy="10715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p:cNvSpPr/>
          <p:nvPr/>
        </p:nvSpPr>
        <p:spPr>
          <a:xfrm>
            <a:off x="6143636" y="3929066"/>
            <a:ext cx="357190" cy="3571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linds(horizont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linds(horizontal)">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linds(horizontal)">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linds(horizontal)">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linds(horizontal)">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blinds(horizontal)">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linds(horizontal)">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blinds(horizontal)">
                                      <p:cBhvr>
                                        <p:cTn id="52" dur="500"/>
                                        <p:tgtEl>
                                          <p:spTgt spid="5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
                                            <p:txEl>
                                              <p:pRg st="0" end="0"/>
                                            </p:txEl>
                                          </p:spTgt>
                                        </p:tgtEl>
                                        <p:attrNameLst>
                                          <p:attrName>style.visibility</p:attrName>
                                        </p:attrNameLst>
                                      </p:cBhvr>
                                      <p:to>
                                        <p:strVal val="visible"/>
                                      </p:to>
                                    </p:set>
                                    <p:animEffect transition="in" filter="blinds(horizontal)">
                                      <p:cBhvr>
                                        <p:cTn id="57" dur="500"/>
                                        <p:tgtEl>
                                          <p:spTgt spid="3">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
                                            <p:txEl>
                                              <p:pRg st="1" end="1"/>
                                            </p:txEl>
                                          </p:spTgt>
                                        </p:tgtEl>
                                        <p:attrNameLst>
                                          <p:attrName>style.visibility</p:attrName>
                                        </p:attrNameLst>
                                      </p:cBhvr>
                                      <p:to>
                                        <p:strVal val="visible"/>
                                      </p:to>
                                    </p:set>
                                    <p:animEffect transition="in" filter="blinds(horizontal)">
                                      <p:cBhvr>
                                        <p:cTn id="6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53" grpId="0"/>
      <p:bldP spid="21" grpId="0" animBg="1"/>
      <p:bldP spid="22" grpId="0" animBg="1"/>
      <p:bldP spid="23" grpId="0" animBg="1"/>
      <p:bldP spid="2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Labeling Connected Components</a:t>
            </a:r>
          </a:p>
        </p:txBody>
      </p:sp>
      <p:graphicFrame>
        <p:nvGraphicFramePr>
          <p:cNvPr id="24" name="Table 23"/>
          <p:cNvGraphicFramePr>
            <a:graphicFrameLocks noGrp="1"/>
          </p:cNvGraphicFramePr>
          <p:nvPr/>
        </p:nvGraphicFramePr>
        <p:xfrm>
          <a:off x="406116" y="1714488"/>
          <a:ext cx="2880000" cy="2926080"/>
        </p:xfrm>
        <a:graphic>
          <a:graphicData uri="http://schemas.openxmlformats.org/drawingml/2006/table">
            <a:tbl>
              <a:tblPr firstRow="1" bandRow="1">
                <a:tableStyleId>{5C22544A-7EE6-4342-B048-85BDC9FD1C3A}</a:tableStyleId>
              </a:tblPr>
              <a:tblGrid>
                <a:gridCol w="342903">
                  <a:extLst>
                    <a:ext uri="{9D8B030D-6E8A-4147-A177-3AD203B41FA5}">
                      <a16:colId xmlns:a16="http://schemas.microsoft.com/office/drawing/2014/main" val="20000"/>
                    </a:ext>
                  </a:extLst>
                </a:gridCol>
                <a:gridCol w="377097">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360000">
                  <a:extLst>
                    <a:ext uri="{9D8B030D-6E8A-4147-A177-3AD203B41FA5}">
                      <a16:colId xmlns:a16="http://schemas.microsoft.com/office/drawing/2014/main" val="20006"/>
                    </a:ext>
                  </a:extLst>
                </a:gridCol>
                <a:gridCol w="360000">
                  <a:extLst>
                    <a:ext uri="{9D8B030D-6E8A-4147-A177-3AD203B41FA5}">
                      <a16:colId xmlns:a16="http://schemas.microsoft.com/office/drawing/2014/main" val="20007"/>
                    </a:ext>
                  </a:extLst>
                </a:gridCol>
              </a:tblGrid>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26" name="Oval 25"/>
          <p:cNvSpPr/>
          <p:nvPr/>
        </p:nvSpPr>
        <p:spPr>
          <a:xfrm>
            <a:off x="285720" y="1357298"/>
            <a:ext cx="1285884" cy="37147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30" name="Table 29"/>
          <p:cNvGraphicFramePr>
            <a:graphicFrameLocks noGrp="1"/>
          </p:cNvGraphicFramePr>
          <p:nvPr/>
        </p:nvGraphicFramePr>
        <p:xfrm>
          <a:off x="4335206" y="1714488"/>
          <a:ext cx="2880000" cy="2926080"/>
        </p:xfrm>
        <a:graphic>
          <a:graphicData uri="http://schemas.openxmlformats.org/drawingml/2006/table">
            <a:tbl>
              <a:tblPr firstRow="1" bandRow="1">
                <a:tableStyleId>{5C22544A-7EE6-4342-B048-85BDC9FD1C3A}</a:tableStyleId>
              </a:tblPr>
              <a:tblGrid>
                <a:gridCol w="342903">
                  <a:extLst>
                    <a:ext uri="{9D8B030D-6E8A-4147-A177-3AD203B41FA5}">
                      <a16:colId xmlns:a16="http://schemas.microsoft.com/office/drawing/2014/main" val="20000"/>
                    </a:ext>
                  </a:extLst>
                </a:gridCol>
                <a:gridCol w="377097">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360000">
                  <a:extLst>
                    <a:ext uri="{9D8B030D-6E8A-4147-A177-3AD203B41FA5}">
                      <a16:colId xmlns:a16="http://schemas.microsoft.com/office/drawing/2014/main" val="20006"/>
                    </a:ext>
                  </a:extLst>
                </a:gridCol>
                <a:gridCol w="360000">
                  <a:extLst>
                    <a:ext uri="{9D8B030D-6E8A-4147-A177-3AD203B41FA5}">
                      <a16:colId xmlns:a16="http://schemas.microsoft.com/office/drawing/2014/main" val="20007"/>
                    </a:ext>
                  </a:extLst>
                </a:gridCol>
              </a:tblGrid>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grpSp>
        <p:nvGrpSpPr>
          <p:cNvPr id="20" name="Group 79"/>
          <p:cNvGrpSpPr>
            <a:grpSpLocks/>
          </p:cNvGrpSpPr>
          <p:nvPr/>
        </p:nvGrpSpPr>
        <p:grpSpPr bwMode="auto">
          <a:xfrm>
            <a:off x="7715272" y="1714488"/>
            <a:ext cx="1081088" cy="1068387"/>
            <a:chOff x="1339" y="3268"/>
            <a:chExt cx="932" cy="921"/>
          </a:xfrm>
        </p:grpSpPr>
        <p:sp>
          <p:nvSpPr>
            <p:cNvPr id="21" name="Rectangle 80"/>
            <p:cNvSpPr>
              <a:spLocks noChangeArrowheads="1"/>
            </p:cNvSpPr>
            <p:nvPr/>
          </p:nvSpPr>
          <p:spPr bwMode="auto">
            <a:xfrm>
              <a:off x="1652" y="3574"/>
              <a:ext cx="310" cy="310"/>
            </a:xfrm>
            <a:prstGeom prst="rect">
              <a:avLst/>
            </a:prstGeom>
            <a:solidFill>
              <a:schemeClr val="bg1"/>
            </a:solidFill>
            <a:ln w="12700">
              <a:solidFill>
                <a:schemeClr val="tx1"/>
              </a:solidFill>
              <a:miter lim="800000"/>
              <a:headEnd/>
              <a:tailEnd/>
            </a:ln>
          </p:spPr>
          <p:txBody>
            <a:bodyPr wrap="none" anchor="ctr"/>
            <a:lstStyle/>
            <a:p>
              <a:pPr algn="ctr"/>
              <a:r>
                <a:rPr lang="en-US" sz="2000" i="1" dirty="0">
                  <a:latin typeface="Times New Roman" pitchFamily="18" charset="0"/>
                  <a:cs typeface="Times New Roman" pitchFamily="18" charset="0"/>
                </a:rPr>
                <a:t>p</a:t>
              </a:r>
              <a:endParaRPr lang="en-US" i="1" dirty="0">
                <a:latin typeface="Times New Roman" pitchFamily="18" charset="0"/>
                <a:cs typeface="Times New Roman" pitchFamily="18" charset="0"/>
              </a:endParaRPr>
            </a:p>
          </p:txBody>
        </p:sp>
        <p:sp>
          <p:nvSpPr>
            <p:cNvPr id="22" name="Rectangle 81"/>
            <p:cNvSpPr>
              <a:spLocks noChangeArrowheads="1"/>
            </p:cNvSpPr>
            <p:nvPr/>
          </p:nvSpPr>
          <p:spPr bwMode="auto">
            <a:xfrm>
              <a:off x="1961"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23" name="Rectangle 82"/>
            <p:cNvSpPr>
              <a:spLocks noChangeArrowheads="1"/>
            </p:cNvSpPr>
            <p:nvPr/>
          </p:nvSpPr>
          <p:spPr bwMode="auto">
            <a:xfrm>
              <a:off x="1652"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25" name="Rectangle 83"/>
            <p:cNvSpPr>
              <a:spLocks noChangeArrowheads="1"/>
            </p:cNvSpPr>
            <p:nvPr/>
          </p:nvSpPr>
          <p:spPr bwMode="auto">
            <a:xfrm>
              <a:off x="1961" y="3879"/>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0" name="Rectangle 84"/>
            <p:cNvSpPr>
              <a:spLocks noChangeArrowheads="1"/>
            </p:cNvSpPr>
            <p:nvPr/>
          </p:nvSpPr>
          <p:spPr bwMode="auto">
            <a:xfrm>
              <a:off x="1339" y="35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1" name="Rectangle 85"/>
            <p:cNvSpPr>
              <a:spLocks noChangeArrowheads="1"/>
            </p:cNvSpPr>
            <p:nvPr/>
          </p:nvSpPr>
          <p:spPr bwMode="auto">
            <a:xfrm>
              <a:off x="1339" y="3874"/>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2" name="Rectangle 86"/>
            <p:cNvSpPr>
              <a:spLocks noChangeArrowheads="1"/>
            </p:cNvSpPr>
            <p:nvPr/>
          </p:nvSpPr>
          <p:spPr bwMode="auto">
            <a:xfrm>
              <a:off x="1652"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3" name="Rectangle 87"/>
            <p:cNvSpPr>
              <a:spLocks noChangeArrowheads="1"/>
            </p:cNvSpPr>
            <p:nvPr/>
          </p:nvSpPr>
          <p:spPr bwMode="auto">
            <a:xfrm>
              <a:off x="1961"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sp>
          <p:nvSpPr>
            <p:cNvPr id="44" name="Rectangle 88"/>
            <p:cNvSpPr>
              <a:spLocks noChangeArrowheads="1"/>
            </p:cNvSpPr>
            <p:nvPr/>
          </p:nvSpPr>
          <p:spPr bwMode="auto">
            <a:xfrm>
              <a:off x="1339" y="3268"/>
              <a:ext cx="310" cy="310"/>
            </a:xfrm>
            <a:prstGeom prst="rect">
              <a:avLst/>
            </a:prstGeom>
            <a:solidFill>
              <a:srgbClr val="000080"/>
            </a:solidFill>
            <a:ln w="12700">
              <a:solidFill>
                <a:schemeClr val="tx1"/>
              </a:solidFill>
              <a:miter lim="800000"/>
              <a:headEnd/>
              <a:tailEnd/>
            </a:ln>
          </p:spPr>
          <p:txBody>
            <a:bodyPr wrap="none" anchor="ctr"/>
            <a:lstStyle/>
            <a:p>
              <a:endParaRPr lang="en-US"/>
            </a:p>
          </p:txBody>
        </p:sp>
      </p:grpSp>
      <p:sp>
        <p:nvSpPr>
          <p:cNvPr id="46" name="Freeform 45"/>
          <p:cNvSpPr/>
          <p:nvPr/>
        </p:nvSpPr>
        <p:spPr>
          <a:xfrm>
            <a:off x="1785918" y="1974513"/>
            <a:ext cx="1146056" cy="2259416"/>
          </a:xfrm>
          <a:custGeom>
            <a:avLst/>
            <a:gdLst>
              <a:gd name="connsiteX0" fmla="*/ 62669 w 1146056"/>
              <a:gd name="connsiteY0" fmla="*/ 134506 h 2259416"/>
              <a:gd name="connsiteX1" fmla="*/ 33172 w 1146056"/>
              <a:gd name="connsiteY1" fmla="*/ 562210 h 2259416"/>
              <a:gd name="connsiteX2" fmla="*/ 18423 w 1146056"/>
              <a:gd name="connsiteY2" fmla="*/ 635952 h 2259416"/>
              <a:gd name="connsiteX3" fmla="*/ 3675 w 1146056"/>
              <a:gd name="connsiteY3" fmla="*/ 739190 h 2259416"/>
              <a:gd name="connsiteX4" fmla="*/ 431378 w 1146056"/>
              <a:gd name="connsiteY4" fmla="*/ 798184 h 2259416"/>
              <a:gd name="connsiteX5" fmla="*/ 549365 w 1146056"/>
              <a:gd name="connsiteY5" fmla="*/ 812932 h 2259416"/>
              <a:gd name="connsiteX6" fmla="*/ 696849 w 1146056"/>
              <a:gd name="connsiteY6" fmla="*/ 886674 h 2259416"/>
              <a:gd name="connsiteX7" fmla="*/ 711598 w 1146056"/>
              <a:gd name="connsiteY7" fmla="*/ 1196390 h 2259416"/>
              <a:gd name="connsiteX8" fmla="*/ 726346 w 1146056"/>
              <a:gd name="connsiteY8" fmla="*/ 1388119 h 2259416"/>
              <a:gd name="connsiteX9" fmla="*/ 785339 w 1146056"/>
              <a:gd name="connsiteY9" fmla="*/ 1476610 h 2259416"/>
              <a:gd name="connsiteX10" fmla="*/ 770591 w 1146056"/>
              <a:gd name="connsiteY10" fmla="*/ 1874816 h 2259416"/>
              <a:gd name="connsiteX11" fmla="*/ 726346 w 1146056"/>
              <a:gd name="connsiteY11" fmla="*/ 1904313 h 2259416"/>
              <a:gd name="connsiteX12" fmla="*/ 460875 w 1146056"/>
              <a:gd name="connsiteY12" fmla="*/ 1919061 h 2259416"/>
              <a:gd name="connsiteX13" fmla="*/ 460875 w 1146056"/>
              <a:gd name="connsiteY13" fmla="*/ 2228777 h 2259416"/>
              <a:gd name="connsiteX14" fmla="*/ 505120 w 1146056"/>
              <a:gd name="connsiteY14" fmla="*/ 2243526 h 2259416"/>
              <a:gd name="connsiteX15" fmla="*/ 770591 w 1146056"/>
              <a:gd name="connsiteY15" fmla="*/ 2228777 h 2259416"/>
              <a:gd name="connsiteX16" fmla="*/ 785339 w 1146056"/>
              <a:gd name="connsiteY16" fmla="*/ 2140287 h 2259416"/>
              <a:gd name="connsiteX17" fmla="*/ 829585 w 1146056"/>
              <a:gd name="connsiteY17" fmla="*/ 2051797 h 2259416"/>
              <a:gd name="connsiteX18" fmla="*/ 903327 w 1146056"/>
              <a:gd name="connsiteY18" fmla="*/ 1933810 h 2259416"/>
              <a:gd name="connsiteX19" fmla="*/ 991817 w 1146056"/>
              <a:gd name="connsiteY19" fmla="*/ 1919061 h 2259416"/>
              <a:gd name="connsiteX20" fmla="*/ 1050810 w 1146056"/>
              <a:gd name="connsiteY20" fmla="*/ 1712584 h 2259416"/>
              <a:gd name="connsiteX21" fmla="*/ 1080307 w 1146056"/>
              <a:gd name="connsiteY21" fmla="*/ 1565100 h 2259416"/>
              <a:gd name="connsiteX22" fmla="*/ 1095056 w 1146056"/>
              <a:gd name="connsiteY22" fmla="*/ 1329126 h 2259416"/>
              <a:gd name="connsiteX23" fmla="*/ 1095056 w 1146056"/>
              <a:gd name="connsiteY23" fmla="*/ 960416 h 2259416"/>
              <a:gd name="connsiteX24" fmla="*/ 1065559 w 1146056"/>
              <a:gd name="connsiteY24" fmla="*/ 916171 h 2259416"/>
              <a:gd name="connsiteX25" fmla="*/ 1021314 w 1146056"/>
              <a:gd name="connsiteY25" fmla="*/ 886674 h 2259416"/>
              <a:gd name="connsiteX26" fmla="*/ 903327 w 1146056"/>
              <a:gd name="connsiteY26" fmla="*/ 812932 h 2259416"/>
              <a:gd name="connsiteX27" fmla="*/ 859081 w 1146056"/>
              <a:gd name="connsiteY27" fmla="*/ 798184 h 2259416"/>
              <a:gd name="connsiteX28" fmla="*/ 814836 w 1146056"/>
              <a:gd name="connsiteY28" fmla="*/ 709693 h 2259416"/>
              <a:gd name="connsiteX29" fmla="*/ 770591 w 1146056"/>
              <a:gd name="connsiteY29" fmla="*/ 680197 h 2259416"/>
              <a:gd name="connsiteX30" fmla="*/ 711598 w 1146056"/>
              <a:gd name="connsiteY30" fmla="*/ 547461 h 2259416"/>
              <a:gd name="connsiteX31" fmla="*/ 696849 w 1146056"/>
              <a:gd name="connsiteY31" fmla="*/ 193500 h 2259416"/>
              <a:gd name="connsiteX32" fmla="*/ 682101 w 1146056"/>
              <a:gd name="connsiteY32" fmla="*/ 149255 h 2259416"/>
              <a:gd name="connsiteX33" fmla="*/ 593610 w 1146056"/>
              <a:gd name="connsiteY33" fmla="*/ 90261 h 2259416"/>
              <a:gd name="connsiteX34" fmla="*/ 195404 w 1146056"/>
              <a:gd name="connsiteY34" fmla="*/ 105010 h 2259416"/>
              <a:gd name="connsiteX35" fmla="*/ 151159 w 1146056"/>
              <a:gd name="connsiteY35" fmla="*/ 119758 h 2259416"/>
              <a:gd name="connsiteX36" fmla="*/ 62669 w 1146056"/>
              <a:gd name="connsiteY36" fmla="*/ 134506 h 225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056" h="2259416">
                <a:moveTo>
                  <a:pt x="62669" y="134506"/>
                </a:moveTo>
                <a:cubicBezTo>
                  <a:pt x="43005" y="208248"/>
                  <a:pt x="76419" y="0"/>
                  <a:pt x="33172" y="562210"/>
                </a:cubicBezTo>
                <a:cubicBezTo>
                  <a:pt x="31249" y="587204"/>
                  <a:pt x="22544" y="611226"/>
                  <a:pt x="18423" y="635952"/>
                </a:cubicBezTo>
                <a:cubicBezTo>
                  <a:pt x="12708" y="670241"/>
                  <a:pt x="8591" y="704777"/>
                  <a:pt x="3675" y="739190"/>
                </a:cubicBezTo>
                <a:cubicBezTo>
                  <a:pt x="62305" y="915084"/>
                  <a:pt x="0" y="774218"/>
                  <a:pt x="431378" y="798184"/>
                </a:cubicBezTo>
                <a:cubicBezTo>
                  <a:pt x="470952" y="800383"/>
                  <a:pt x="510036" y="808016"/>
                  <a:pt x="549365" y="812932"/>
                </a:cubicBezTo>
                <a:cubicBezTo>
                  <a:pt x="684548" y="846728"/>
                  <a:pt x="644865" y="808698"/>
                  <a:pt x="696849" y="886674"/>
                </a:cubicBezTo>
                <a:cubicBezTo>
                  <a:pt x="701765" y="989913"/>
                  <a:pt x="705529" y="1093213"/>
                  <a:pt x="711598" y="1196390"/>
                </a:cubicBezTo>
                <a:cubicBezTo>
                  <a:pt x="715362" y="1260378"/>
                  <a:pt x="710034" y="1326131"/>
                  <a:pt x="726346" y="1388119"/>
                </a:cubicBezTo>
                <a:cubicBezTo>
                  <a:pt x="735368" y="1422403"/>
                  <a:pt x="785339" y="1476610"/>
                  <a:pt x="785339" y="1476610"/>
                </a:cubicBezTo>
                <a:cubicBezTo>
                  <a:pt x="780423" y="1609345"/>
                  <a:pt x="788740" y="1743235"/>
                  <a:pt x="770591" y="1874816"/>
                </a:cubicBezTo>
                <a:cubicBezTo>
                  <a:pt x="768169" y="1892375"/>
                  <a:pt x="743893" y="1901806"/>
                  <a:pt x="726346" y="1904313"/>
                </a:cubicBezTo>
                <a:cubicBezTo>
                  <a:pt x="638610" y="1916847"/>
                  <a:pt x="549365" y="1914145"/>
                  <a:pt x="460875" y="1919061"/>
                </a:cubicBezTo>
                <a:cubicBezTo>
                  <a:pt x="422783" y="2033340"/>
                  <a:pt x="418576" y="2027853"/>
                  <a:pt x="460875" y="2228777"/>
                </a:cubicBezTo>
                <a:cubicBezTo>
                  <a:pt x="464078" y="2243990"/>
                  <a:pt x="490372" y="2238610"/>
                  <a:pt x="505120" y="2243526"/>
                </a:cubicBezTo>
                <a:cubicBezTo>
                  <a:pt x="593610" y="2238610"/>
                  <a:pt x="687429" y="2259416"/>
                  <a:pt x="770591" y="2228777"/>
                </a:cubicBezTo>
                <a:cubicBezTo>
                  <a:pt x="798651" y="2218439"/>
                  <a:pt x="778852" y="2169478"/>
                  <a:pt x="785339" y="2140287"/>
                </a:cubicBezTo>
                <a:cubicBezTo>
                  <a:pt x="795516" y="2094493"/>
                  <a:pt x="803069" y="2091570"/>
                  <a:pt x="829585" y="2051797"/>
                </a:cubicBezTo>
                <a:cubicBezTo>
                  <a:pt x="849314" y="1992608"/>
                  <a:pt x="841974" y="1954261"/>
                  <a:pt x="903327" y="1933810"/>
                </a:cubicBezTo>
                <a:cubicBezTo>
                  <a:pt x="931696" y="1924354"/>
                  <a:pt x="962320" y="1923977"/>
                  <a:pt x="991817" y="1919061"/>
                </a:cubicBezTo>
                <a:cubicBezTo>
                  <a:pt x="1076588" y="1834290"/>
                  <a:pt x="1028628" y="1901134"/>
                  <a:pt x="1050810" y="1712584"/>
                </a:cubicBezTo>
                <a:cubicBezTo>
                  <a:pt x="1058845" y="1644284"/>
                  <a:pt x="1065116" y="1625866"/>
                  <a:pt x="1080307" y="1565100"/>
                </a:cubicBezTo>
                <a:cubicBezTo>
                  <a:pt x="1085223" y="1486442"/>
                  <a:pt x="1090914" y="1407829"/>
                  <a:pt x="1095056" y="1329126"/>
                </a:cubicBezTo>
                <a:cubicBezTo>
                  <a:pt x="1096472" y="1302217"/>
                  <a:pt x="1146056" y="1062416"/>
                  <a:pt x="1095056" y="960416"/>
                </a:cubicBezTo>
                <a:cubicBezTo>
                  <a:pt x="1087129" y="944562"/>
                  <a:pt x="1078093" y="928705"/>
                  <a:pt x="1065559" y="916171"/>
                </a:cubicBezTo>
                <a:cubicBezTo>
                  <a:pt x="1053025" y="903637"/>
                  <a:pt x="1036062" y="896506"/>
                  <a:pt x="1021314" y="886674"/>
                </a:cubicBezTo>
                <a:cubicBezTo>
                  <a:pt x="974570" y="816559"/>
                  <a:pt x="1008632" y="848033"/>
                  <a:pt x="903327" y="812932"/>
                </a:cubicBezTo>
                <a:lnTo>
                  <a:pt x="859081" y="798184"/>
                </a:lnTo>
                <a:cubicBezTo>
                  <a:pt x="847086" y="762198"/>
                  <a:pt x="843426" y="738283"/>
                  <a:pt x="814836" y="709693"/>
                </a:cubicBezTo>
                <a:cubicBezTo>
                  <a:pt x="802302" y="697159"/>
                  <a:pt x="785339" y="690029"/>
                  <a:pt x="770591" y="680197"/>
                </a:cubicBezTo>
                <a:cubicBezTo>
                  <a:pt x="735489" y="574890"/>
                  <a:pt x="758341" y="617577"/>
                  <a:pt x="711598" y="547461"/>
                </a:cubicBezTo>
                <a:cubicBezTo>
                  <a:pt x="706682" y="429474"/>
                  <a:pt x="705573" y="311267"/>
                  <a:pt x="696849" y="193500"/>
                </a:cubicBezTo>
                <a:cubicBezTo>
                  <a:pt x="695701" y="177996"/>
                  <a:pt x="693094" y="160248"/>
                  <a:pt x="682101" y="149255"/>
                </a:cubicBezTo>
                <a:cubicBezTo>
                  <a:pt x="657033" y="124187"/>
                  <a:pt x="593610" y="90261"/>
                  <a:pt x="593610" y="90261"/>
                </a:cubicBezTo>
                <a:cubicBezTo>
                  <a:pt x="460875" y="95177"/>
                  <a:pt x="327936" y="96174"/>
                  <a:pt x="195404" y="105010"/>
                </a:cubicBezTo>
                <a:cubicBezTo>
                  <a:pt x="179892" y="106044"/>
                  <a:pt x="166494" y="117202"/>
                  <a:pt x="151159" y="119758"/>
                </a:cubicBezTo>
                <a:cubicBezTo>
                  <a:pt x="107247" y="127076"/>
                  <a:pt x="82333" y="60764"/>
                  <a:pt x="62669" y="134506"/>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ontent Placeholder 2"/>
          <p:cNvSpPr>
            <a:spLocks noGrp="1"/>
          </p:cNvSpPr>
          <p:nvPr>
            <p:ph idx="1"/>
          </p:nvPr>
        </p:nvSpPr>
        <p:spPr>
          <a:xfrm>
            <a:off x="71406" y="5500702"/>
            <a:ext cx="8858312" cy="1285884"/>
          </a:xfrm>
        </p:spPr>
        <p:txBody>
          <a:bodyPr>
            <a:normAutofit fontScale="92500"/>
          </a:bodyPr>
          <a:lstStyle/>
          <a:p>
            <a:r>
              <a:rPr lang="en-US" sz="2400" dirty="0">
                <a:latin typeface="Arial" pitchFamily="34" charset="0"/>
                <a:cs typeface="Arial" pitchFamily="34" charset="0"/>
                <a:sym typeface="Symbol"/>
              </a:rPr>
              <a:t>&gt;&gt; f = [1 1 1 0 0 0 0 0; 1 1 1 0 1 1 0 0; 1 1 1 0 1 1 0 0; 1 1 1 0 0 0 1 0; 1 1 1 0 0 0 1 0; 1 1 1 0 0 0 1 0; 1 1 1 0 0 1 0 0; 1 1 1 0 0 0 0 0];</a:t>
            </a:r>
          </a:p>
          <a:p>
            <a:r>
              <a:rPr lang="en-US" sz="2400" dirty="0">
                <a:latin typeface="Arial" pitchFamily="34" charset="0"/>
                <a:cs typeface="Arial" pitchFamily="34" charset="0"/>
                <a:sym typeface="Symbol"/>
              </a:rPr>
              <a:t>&gt;&gt; [L, n]= </a:t>
            </a:r>
            <a:r>
              <a:rPr lang="en-US" sz="2400" dirty="0" err="1">
                <a:latin typeface="Arial" pitchFamily="34" charset="0"/>
                <a:cs typeface="Arial" pitchFamily="34" charset="0"/>
                <a:sym typeface="Symbol"/>
              </a:rPr>
              <a:t>bwlabel</a:t>
            </a:r>
            <a:r>
              <a:rPr lang="en-US" sz="2400" dirty="0">
                <a:latin typeface="Arial" pitchFamily="34" charset="0"/>
                <a:cs typeface="Arial" pitchFamily="34" charset="0"/>
                <a:sym typeface="Symbol"/>
              </a:rPr>
              <a:t>(f, 8)</a:t>
            </a:r>
          </a:p>
        </p:txBody>
      </p:sp>
      <p:sp>
        <p:nvSpPr>
          <p:cNvPr id="49" name="Rectangle 48"/>
          <p:cNvSpPr/>
          <p:nvPr/>
        </p:nvSpPr>
        <p:spPr>
          <a:xfrm>
            <a:off x="428596" y="5029154"/>
            <a:ext cx="8143932" cy="400110"/>
          </a:xfrm>
          <a:prstGeom prst="rect">
            <a:avLst/>
          </a:prstGeom>
        </p:spPr>
        <p:txBody>
          <a:bodyPr wrap="square">
            <a:spAutoFit/>
          </a:bodyPr>
          <a:lstStyle/>
          <a:p>
            <a:r>
              <a:rPr lang="en-US" sz="2000" dirty="0">
                <a:latin typeface="Times New Roman" pitchFamily="18" charset="0"/>
                <a:cs typeface="Times New Roman" pitchFamily="18" charset="0"/>
              </a:rPr>
              <a:t>Four 8-Connected Components		Label Matrix</a:t>
            </a:r>
          </a:p>
        </p:txBody>
      </p:sp>
      <p:sp>
        <p:nvSpPr>
          <p:cNvPr id="19" name="Oval 18"/>
          <p:cNvSpPr/>
          <p:nvPr/>
        </p:nvSpPr>
        <p:spPr>
          <a:xfrm>
            <a:off x="4211762" y="1357298"/>
            <a:ext cx="1285884" cy="37147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eeform 26"/>
          <p:cNvSpPr/>
          <p:nvPr/>
        </p:nvSpPr>
        <p:spPr>
          <a:xfrm>
            <a:off x="5711960" y="1974513"/>
            <a:ext cx="1146056" cy="2259416"/>
          </a:xfrm>
          <a:custGeom>
            <a:avLst/>
            <a:gdLst>
              <a:gd name="connsiteX0" fmla="*/ 62669 w 1146056"/>
              <a:gd name="connsiteY0" fmla="*/ 134506 h 2259416"/>
              <a:gd name="connsiteX1" fmla="*/ 33172 w 1146056"/>
              <a:gd name="connsiteY1" fmla="*/ 562210 h 2259416"/>
              <a:gd name="connsiteX2" fmla="*/ 18423 w 1146056"/>
              <a:gd name="connsiteY2" fmla="*/ 635952 h 2259416"/>
              <a:gd name="connsiteX3" fmla="*/ 3675 w 1146056"/>
              <a:gd name="connsiteY3" fmla="*/ 739190 h 2259416"/>
              <a:gd name="connsiteX4" fmla="*/ 431378 w 1146056"/>
              <a:gd name="connsiteY4" fmla="*/ 798184 h 2259416"/>
              <a:gd name="connsiteX5" fmla="*/ 549365 w 1146056"/>
              <a:gd name="connsiteY5" fmla="*/ 812932 h 2259416"/>
              <a:gd name="connsiteX6" fmla="*/ 696849 w 1146056"/>
              <a:gd name="connsiteY6" fmla="*/ 886674 h 2259416"/>
              <a:gd name="connsiteX7" fmla="*/ 711598 w 1146056"/>
              <a:gd name="connsiteY7" fmla="*/ 1196390 h 2259416"/>
              <a:gd name="connsiteX8" fmla="*/ 726346 w 1146056"/>
              <a:gd name="connsiteY8" fmla="*/ 1388119 h 2259416"/>
              <a:gd name="connsiteX9" fmla="*/ 785339 w 1146056"/>
              <a:gd name="connsiteY9" fmla="*/ 1476610 h 2259416"/>
              <a:gd name="connsiteX10" fmla="*/ 770591 w 1146056"/>
              <a:gd name="connsiteY10" fmla="*/ 1874816 h 2259416"/>
              <a:gd name="connsiteX11" fmla="*/ 726346 w 1146056"/>
              <a:gd name="connsiteY11" fmla="*/ 1904313 h 2259416"/>
              <a:gd name="connsiteX12" fmla="*/ 460875 w 1146056"/>
              <a:gd name="connsiteY12" fmla="*/ 1919061 h 2259416"/>
              <a:gd name="connsiteX13" fmla="*/ 460875 w 1146056"/>
              <a:gd name="connsiteY13" fmla="*/ 2228777 h 2259416"/>
              <a:gd name="connsiteX14" fmla="*/ 505120 w 1146056"/>
              <a:gd name="connsiteY14" fmla="*/ 2243526 h 2259416"/>
              <a:gd name="connsiteX15" fmla="*/ 770591 w 1146056"/>
              <a:gd name="connsiteY15" fmla="*/ 2228777 h 2259416"/>
              <a:gd name="connsiteX16" fmla="*/ 785339 w 1146056"/>
              <a:gd name="connsiteY16" fmla="*/ 2140287 h 2259416"/>
              <a:gd name="connsiteX17" fmla="*/ 829585 w 1146056"/>
              <a:gd name="connsiteY17" fmla="*/ 2051797 h 2259416"/>
              <a:gd name="connsiteX18" fmla="*/ 903327 w 1146056"/>
              <a:gd name="connsiteY18" fmla="*/ 1933810 h 2259416"/>
              <a:gd name="connsiteX19" fmla="*/ 991817 w 1146056"/>
              <a:gd name="connsiteY19" fmla="*/ 1919061 h 2259416"/>
              <a:gd name="connsiteX20" fmla="*/ 1050810 w 1146056"/>
              <a:gd name="connsiteY20" fmla="*/ 1712584 h 2259416"/>
              <a:gd name="connsiteX21" fmla="*/ 1080307 w 1146056"/>
              <a:gd name="connsiteY21" fmla="*/ 1565100 h 2259416"/>
              <a:gd name="connsiteX22" fmla="*/ 1095056 w 1146056"/>
              <a:gd name="connsiteY22" fmla="*/ 1329126 h 2259416"/>
              <a:gd name="connsiteX23" fmla="*/ 1095056 w 1146056"/>
              <a:gd name="connsiteY23" fmla="*/ 960416 h 2259416"/>
              <a:gd name="connsiteX24" fmla="*/ 1065559 w 1146056"/>
              <a:gd name="connsiteY24" fmla="*/ 916171 h 2259416"/>
              <a:gd name="connsiteX25" fmla="*/ 1021314 w 1146056"/>
              <a:gd name="connsiteY25" fmla="*/ 886674 h 2259416"/>
              <a:gd name="connsiteX26" fmla="*/ 903327 w 1146056"/>
              <a:gd name="connsiteY26" fmla="*/ 812932 h 2259416"/>
              <a:gd name="connsiteX27" fmla="*/ 859081 w 1146056"/>
              <a:gd name="connsiteY27" fmla="*/ 798184 h 2259416"/>
              <a:gd name="connsiteX28" fmla="*/ 814836 w 1146056"/>
              <a:gd name="connsiteY28" fmla="*/ 709693 h 2259416"/>
              <a:gd name="connsiteX29" fmla="*/ 770591 w 1146056"/>
              <a:gd name="connsiteY29" fmla="*/ 680197 h 2259416"/>
              <a:gd name="connsiteX30" fmla="*/ 711598 w 1146056"/>
              <a:gd name="connsiteY30" fmla="*/ 547461 h 2259416"/>
              <a:gd name="connsiteX31" fmla="*/ 696849 w 1146056"/>
              <a:gd name="connsiteY31" fmla="*/ 193500 h 2259416"/>
              <a:gd name="connsiteX32" fmla="*/ 682101 w 1146056"/>
              <a:gd name="connsiteY32" fmla="*/ 149255 h 2259416"/>
              <a:gd name="connsiteX33" fmla="*/ 593610 w 1146056"/>
              <a:gd name="connsiteY33" fmla="*/ 90261 h 2259416"/>
              <a:gd name="connsiteX34" fmla="*/ 195404 w 1146056"/>
              <a:gd name="connsiteY34" fmla="*/ 105010 h 2259416"/>
              <a:gd name="connsiteX35" fmla="*/ 151159 w 1146056"/>
              <a:gd name="connsiteY35" fmla="*/ 119758 h 2259416"/>
              <a:gd name="connsiteX36" fmla="*/ 62669 w 1146056"/>
              <a:gd name="connsiteY36" fmla="*/ 134506 h 225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056" h="2259416">
                <a:moveTo>
                  <a:pt x="62669" y="134506"/>
                </a:moveTo>
                <a:cubicBezTo>
                  <a:pt x="43005" y="208248"/>
                  <a:pt x="76419" y="0"/>
                  <a:pt x="33172" y="562210"/>
                </a:cubicBezTo>
                <a:cubicBezTo>
                  <a:pt x="31249" y="587204"/>
                  <a:pt x="22544" y="611226"/>
                  <a:pt x="18423" y="635952"/>
                </a:cubicBezTo>
                <a:cubicBezTo>
                  <a:pt x="12708" y="670241"/>
                  <a:pt x="8591" y="704777"/>
                  <a:pt x="3675" y="739190"/>
                </a:cubicBezTo>
                <a:cubicBezTo>
                  <a:pt x="62305" y="915084"/>
                  <a:pt x="0" y="774218"/>
                  <a:pt x="431378" y="798184"/>
                </a:cubicBezTo>
                <a:cubicBezTo>
                  <a:pt x="470952" y="800383"/>
                  <a:pt x="510036" y="808016"/>
                  <a:pt x="549365" y="812932"/>
                </a:cubicBezTo>
                <a:cubicBezTo>
                  <a:pt x="684548" y="846728"/>
                  <a:pt x="644865" y="808698"/>
                  <a:pt x="696849" y="886674"/>
                </a:cubicBezTo>
                <a:cubicBezTo>
                  <a:pt x="701765" y="989913"/>
                  <a:pt x="705529" y="1093213"/>
                  <a:pt x="711598" y="1196390"/>
                </a:cubicBezTo>
                <a:cubicBezTo>
                  <a:pt x="715362" y="1260378"/>
                  <a:pt x="710034" y="1326131"/>
                  <a:pt x="726346" y="1388119"/>
                </a:cubicBezTo>
                <a:cubicBezTo>
                  <a:pt x="735368" y="1422403"/>
                  <a:pt x="785339" y="1476610"/>
                  <a:pt x="785339" y="1476610"/>
                </a:cubicBezTo>
                <a:cubicBezTo>
                  <a:pt x="780423" y="1609345"/>
                  <a:pt x="788740" y="1743235"/>
                  <a:pt x="770591" y="1874816"/>
                </a:cubicBezTo>
                <a:cubicBezTo>
                  <a:pt x="768169" y="1892375"/>
                  <a:pt x="743893" y="1901806"/>
                  <a:pt x="726346" y="1904313"/>
                </a:cubicBezTo>
                <a:cubicBezTo>
                  <a:pt x="638610" y="1916847"/>
                  <a:pt x="549365" y="1914145"/>
                  <a:pt x="460875" y="1919061"/>
                </a:cubicBezTo>
                <a:cubicBezTo>
                  <a:pt x="422783" y="2033340"/>
                  <a:pt x="418576" y="2027853"/>
                  <a:pt x="460875" y="2228777"/>
                </a:cubicBezTo>
                <a:cubicBezTo>
                  <a:pt x="464078" y="2243990"/>
                  <a:pt x="490372" y="2238610"/>
                  <a:pt x="505120" y="2243526"/>
                </a:cubicBezTo>
                <a:cubicBezTo>
                  <a:pt x="593610" y="2238610"/>
                  <a:pt x="687429" y="2259416"/>
                  <a:pt x="770591" y="2228777"/>
                </a:cubicBezTo>
                <a:cubicBezTo>
                  <a:pt x="798651" y="2218439"/>
                  <a:pt x="778852" y="2169478"/>
                  <a:pt x="785339" y="2140287"/>
                </a:cubicBezTo>
                <a:cubicBezTo>
                  <a:pt x="795516" y="2094493"/>
                  <a:pt x="803069" y="2091570"/>
                  <a:pt x="829585" y="2051797"/>
                </a:cubicBezTo>
                <a:cubicBezTo>
                  <a:pt x="849314" y="1992608"/>
                  <a:pt x="841974" y="1954261"/>
                  <a:pt x="903327" y="1933810"/>
                </a:cubicBezTo>
                <a:cubicBezTo>
                  <a:pt x="931696" y="1924354"/>
                  <a:pt x="962320" y="1923977"/>
                  <a:pt x="991817" y="1919061"/>
                </a:cubicBezTo>
                <a:cubicBezTo>
                  <a:pt x="1076588" y="1834290"/>
                  <a:pt x="1028628" y="1901134"/>
                  <a:pt x="1050810" y="1712584"/>
                </a:cubicBezTo>
                <a:cubicBezTo>
                  <a:pt x="1058845" y="1644284"/>
                  <a:pt x="1065116" y="1625866"/>
                  <a:pt x="1080307" y="1565100"/>
                </a:cubicBezTo>
                <a:cubicBezTo>
                  <a:pt x="1085223" y="1486442"/>
                  <a:pt x="1090914" y="1407829"/>
                  <a:pt x="1095056" y="1329126"/>
                </a:cubicBezTo>
                <a:cubicBezTo>
                  <a:pt x="1096472" y="1302217"/>
                  <a:pt x="1146056" y="1062416"/>
                  <a:pt x="1095056" y="960416"/>
                </a:cubicBezTo>
                <a:cubicBezTo>
                  <a:pt x="1087129" y="944562"/>
                  <a:pt x="1078093" y="928705"/>
                  <a:pt x="1065559" y="916171"/>
                </a:cubicBezTo>
                <a:cubicBezTo>
                  <a:pt x="1053025" y="903637"/>
                  <a:pt x="1036062" y="896506"/>
                  <a:pt x="1021314" y="886674"/>
                </a:cubicBezTo>
                <a:cubicBezTo>
                  <a:pt x="974570" y="816559"/>
                  <a:pt x="1008632" y="848033"/>
                  <a:pt x="903327" y="812932"/>
                </a:cubicBezTo>
                <a:lnTo>
                  <a:pt x="859081" y="798184"/>
                </a:lnTo>
                <a:cubicBezTo>
                  <a:pt x="847086" y="762198"/>
                  <a:pt x="843426" y="738283"/>
                  <a:pt x="814836" y="709693"/>
                </a:cubicBezTo>
                <a:cubicBezTo>
                  <a:pt x="802302" y="697159"/>
                  <a:pt x="785339" y="690029"/>
                  <a:pt x="770591" y="680197"/>
                </a:cubicBezTo>
                <a:cubicBezTo>
                  <a:pt x="735489" y="574890"/>
                  <a:pt x="758341" y="617577"/>
                  <a:pt x="711598" y="547461"/>
                </a:cubicBezTo>
                <a:cubicBezTo>
                  <a:pt x="706682" y="429474"/>
                  <a:pt x="705573" y="311267"/>
                  <a:pt x="696849" y="193500"/>
                </a:cubicBezTo>
                <a:cubicBezTo>
                  <a:pt x="695701" y="177996"/>
                  <a:pt x="693094" y="160248"/>
                  <a:pt x="682101" y="149255"/>
                </a:cubicBezTo>
                <a:cubicBezTo>
                  <a:pt x="657033" y="124187"/>
                  <a:pt x="593610" y="90261"/>
                  <a:pt x="593610" y="90261"/>
                </a:cubicBezTo>
                <a:cubicBezTo>
                  <a:pt x="460875" y="95177"/>
                  <a:pt x="327936" y="96174"/>
                  <a:pt x="195404" y="105010"/>
                </a:cubicBezTo>
                <a:cubicBezTo>
                  <a:pt x="179892" y="106044"/>
                  <a:pt x="166494" y="117202"/>
                  <a:pt x="151159" y="119758"/>
                </a:cubicBezTo>
                <a:cubicBezTo>
                  <a:pt x="107247" y="127076"/>
                  <a:pt x="82333" y="60764"/>
                  <a:pt x="62669" y="134506"/>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blinds(horizontal)">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linds(horizontal)">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linds(horizontal)">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blinds(horizontal)">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8">
                                            <p:txEl>
                                              <p:pRg st="0" end="0"/>
                                            </p:txEl>
                                          </p:spTgt>
                                        </p:tgtEl>
                                        <p:attrNameLst>
                                          <p:attrName>style.visibility</p:attrName>
                                        </p:attrNameLst>
                                      </p:cBhvr>
                                      <p:to>
                                        <p:strVal val="visible"/>
                                      </p:to>
                                    </p:set>
                                    <p:animEffect transition="in" filter="blinds(horizontal)">
                                      <p:cBhvr>
                                        <p:cTn id="37" dur="500"/>
                                        <p:tgtEl>
                                          <p:spTgt spid="48">
                                            <p:txEl>
                                              <p:pRg st="0" end="0"/>
                                            </p:txEl>
                                          </p:spTgt>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8">
                                            <p:txEl>
                                              <p:pRg st="1" end="1"/>
                                            </p:txEl>
                                          </p:spTgt>
                                        </p:tgtEl>
                                        <p:attrNameLst>
                                          <p:attrName>style.visibility</p:attrName>
                                        </p:attrNameLst>
                                      </p:cBhvr>
                                      <p:to>
                                        <p:strVal val="visible"/>
                                      </p:to>
                                    </p:set>
                                    <p:animEffect transition="in" filter="blinds(horizontal)">
                                      <p:cBhvr>
                                        <p:cTn id="40" dur="500"/>
                                        <p:tgtEl>
                                          <p:spTgt spid="4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6" grpId="0" animBg="1"/>
      <p:bldP spid="48" grpId="0" uiExpand="1" build="p"/>
      <p:bldP spid="49" grpId="0"/>
      <p:bldP spid="19"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dirty="0"/>
              <a:t>Mathematic Morphology</a:t>
            </a:r>
            <a:endParaRPr lang="th-TH" dirty="0"/>
          </a:p>
        </p:txBody>
      </p:sp>
      <p:sp>
        <p:nvSpPr>
          <p:cNvPr id="23556" name="Rectangle 3"/>
          <p:cNvSpPr>
            <a:spLocks noGrp="1" noChangeArrowheads="1"/>
          </p:cNvSpPr>
          <p:nvPr>
            <p:ph type="body" idx="1"/>
          </p:nvPr>
        </p:nvSpPr>
        <p:spPr/>
        <p:txBody>
          <a:bodyPr>
            <a:normAutofit/>
          </a:bodyPr>
          <a:lstStyle/>
          <a:p>
            <a:pPr marL="457200" indent="-457200" eaLnBrk="1" hangingPunct="1">
              <a:spcBef>
                <a:spcPts val="600"/>
              </a:spcBef>
              <a:spcAft>
                <a:spcPts val="600"/>
              </a:spcAft>
              <a:buFont typeface="Wingdings" panose="05000000000000000000" pitchFamily="2" charset="2"/>
              <a:buChar char="§"/>
            </a:pPr>
            <a:r>
              <a:rPr lang="en-US" dirty="0"/>
              <a:t>used to extract image components that are useful in the representation and description of region shape, such as;</a:t>
            </a:r>
          </a:p>
          <a:p>
            <a:pPr lvl="1" eaLnBrk="1" hangingPunct="1">
              <a:spcBef>
                <a:spcPts val="600"/>
              </a:spcBef>
              <a:spcAft>
                <a:spcPts val="600"/>
              </a:spcAft>
              <a:buFont typeface="Courier New" pitchFamily="49" charset="0"/>
              <a:buChar char="o"/>
            </a:pPr>
            <a:r>
              <a:rPr lang="en-US" dirty="0"/>
              <a:t>boundaries extraction</a:t>
            </a:r>
          </a:p>
          <a:p>
            <a:pPr lvl="1" eaLnBrk="1" hangingPunct="1">
              <a:spcBef>
                <a:spcPts val="600"/>
              </a:spcBef>
              <a:spcAft>
                <a:spcPts val="600"/>
              </a:spcAft>
              <a:buFont typeface="Courier New" pitchFamily="49" charset="0"/>
              <a:buChar char="o"/>
            </a:pPr>
            <a:r>
              <a:rPr lang="en-US" dirty="0"/>
              <a:t>skeletons</a:t>
            </a:r>
          </a:p>
          <a:p>
            <a:pPr lvl="1" eaLnBrk="1" hangingPunct="1">
              <a:spcBef>
                <a:spcPts val="600"/>
              </a:spcBef>
              <a:spcAft>
                <a:spcPts val="600"/>
              </a:spcAft>
              <a:buFont typeface="Courier New" pitchFamily="49" charset="0"/>
              <a:buChar char="o"/>
            </a:pPr>
            <a:r>
              <a:rPr lang="en-US" dirty="0"/>
              <a:t>convex hull</a:t>
            </a:r>
          </a:p>
          <a:p>
            <a:pPr lvl="1" eaLnBrk="1" hangingPunct="1">
              <a:spcBef>
                <a:spcPts val="600"/>
              </a:spcBef>
              <a:spcAft>
                <a:spcPts val="600"/>
              </a:spcAft>
              <a:buFont typeface="Courier New" pitchFamily="49" charset="0"/>
              <a:buChar char="o"/>
            </a:pPr>
            <a:r>
              <a:rPr lang="en-US" dirty="0"/>
              <a:t>morphological filtering</a:t>
            </a:r>
          </a:p>
          <a:p>
            <a:pPr lvl="1" eaLnBrk="1" hangingPunct="1">
              <a:spcBef>
                <a:spcPts val="600"/>
              </a:spcBef>
              <a:spcAft>
                <a:spcPts val="600"/>
              </a:spcAft>
              <a:buFont typeface="Courier New" pitchFamily="49" charset="0"/>
              <a:buChar char="o"/>
            </a:pPr>
            <a:r>
              <a:rPr lang="en-US" dirty="0"/>
              <a:t>thinning</a:t>
            </a:r>
          </a:p>
          <a:p>
            <a:pPr lvl="1" eaLnBrk="1" hangingPunct="1">
              <a:spcBef>
                <a:spcPts val="600"/>
              </a:spcBef>
              <a:spcAft>
                <a:spcPts val="600"/>
              </a:spcAft>
              <a:buFont typeface="Courier New" pitchFamily="49" charset="0"/>
              <a:buChar char="o"/>
            </a:pPr>
            <a:r>
              <a:rPr lang="en-US" dirty="0"/>
              <a:t>pruning</a:t>
            </a:r>
            <a:endParaRPr lang="th-TH"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Labeling Connected Components</a:t>
            </a:r>
          </a:p>
        </p:txBody>
      </p:sp>
      <p:graphicFrame>
        <p:nvGraphicFramePr>
          <p:cNvPr id="30" name="Table 29"/>
          <p:cNvGraphicFramePr>
            <a:graphicFrameLocks noGrp="1"/>
          </p:cNvGraphicFramePr>
          <p:nvPr/>
        </p:nvGraphicFramePr>
        <p:xfrm>
          <a:off x="4335206" y="1714488"/>
          <a:ext cx="2880000" cy="2926080"/>
        </p:xfrm>
        <a:graphic>
          <a:graphicData uri="http://schemas.openxmlformats.org/drawingml/2006/table">
            <a:tbl>
              <a:tblPr firstRow="1" bandRow="1">
                <a:tableStyleId>{5C22544A-7EE6-4342-B048-85BDC9FD1C3A}</a:tableStyleId>
              </a:tblPr>
              <a:tblGrid>
                <a:gridCol w="342903">
                  <a:extLst>
                    <a:ext uri="{9D8B030D-6E8A-4147-A177-3AD203B41FA5}">
                      <a16:colId xmlns:a16="http://schemas.microsoft.com/office/drawing/2014/main" val="20000"/>
                    </a:ext>
                  </a:extLst>
                </a:gridCol>
                <a:gridCol w="377097">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360000">
                  <a:extLst>
                    <a:ext uri="{9D8B030D-6E8A-4147-A177-3AD203B41FA5}">
                      <a16:colId xmlns:a16="http://schemas.microsoft.com/office/drawing/2014/main" val="20006"/>
                    </a:ext>
                  </a:extLst>
                </a:gridCol>
                <a:gridCol w="360000">
                  <a:extLst>
                    <a:ext uri="{9D8B030D-6E8A-4147-A177-3AD203B41FA5}">
                      <a16:colId xmlns:a16="http://schemas.microsoft.com/office/drawing/2014/main" val="20007"/>
                    </a:ext>
                  </a:extLst>
                </a:gridCol>
              </a:tblGrid>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4500">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48" name="Content Placeholder 2"/>
          <p:cNvSpPr>
            <a:spLocks noGrp="1"/>
          </p:cNvSpPr>
          <p:nvPr>
            <p:ph idx="1"/>
          </p:nvPr>
        </p:nvSpPr>
        <p:spPr>
          <a:xfrm>
            <a:off x="71406" y="1214422"/>
            <a:ext cx="4214842" cy="5500726"/>
          </a:xfrm>
        </p:spPr>
        <p:txBody>
          <a:bodyPr>
            <a:noAutofit/>
          </a:bodyPr>
          <a:lstStyle/>
          <a:p>
            <a:r>
              <a:rPr lang="pt-BR" sz="2000" dirty="0">
                <a:latin typeface="Arial" pitchFamily="34" charset="0"/>
                <a:cs typeface="Arial" pitchFamily="34" charset="0"/>
                <a:sym typeface="Symbol"/>
              </a:rPr>
              <a:t>&gt;&gt; [r, c] = find(L==2)</a:t>
            </a:r>
          </a:p>
          <a:p>
            <a:r>
              <a:rPr lang="pt-BR" sz="1600" dirty="0">
                <a:latin typeface="Arial" pitchFamily="34" charset="0"/>
                <a:cs typeface="Arial" pitchFamily="34" charset="0"/>
                <a:sym typeface="Symbol"/>
              </a:rPr>
              <a:t>r =</a:t>
            </a:r>
          </a:p>
          <a:p>
            <a:r>
              <a:rPr lang="pt-BR" sz="1600" dirty="0">
                <a:latin typeface="Arial" pitchFamily="34" charset="0"/>
                <a:cs typeface="Arial" pitchFamily="34" charset="0"/>
                <a:sym typeface="Symbol"/>
              </a:rPr>
              <a:t>     2</a:t>
            </a:r>
          </a:p>
          <a:p>
            <a:r>
              <a:rPr lang="pt-BR" sz="1600" dirty="0">
                <a:latin typeface="Arial" pitchFamily="34" charset="0"/>
                <a:cs typeface="Arial" pitchFamily="34" charset="0"/>
                <a:sym typeface="Symbol"/>
              </a:rPr>
              <a:t>     3</a:t>
            </a:r>
          </a:p>
          <a:p>
            <a:r>
              <a:rPr lang="pt-BR" sz="1600" dirty="0">
                <a:latin typeface="Arial" pitchFamily="34" charset="0"/>
                <a:cs typeface="Arial" pitchFamily="34" charset="0"/>
                <a:sym typeface="Symbol"/>
              </a:rPr>
              <a:t>     2</a:t>
            </a:r>
          </a:p>
          <a:p>
            <a:r>
              <a:rPr lang="pt-BR" sz="1600" dirty="0">
                <a:latin typeface="Arial" pitchFamily="34" charset="0"/>
                <a:cs typeface="Arial" pitchFamily="34" charset="0"/>
                <a:sym typeface="Symbol"/>
              </a:rPr>
              <a:t>     3</a:t>
            </a:r>
          </a:p>
          <a:p>
            <a:r>
              <a:rPr lang="pt-BR" sz="1600" dirty="0">
                <a:latin typeface="Arial" pitchFamily="34" charset="0"/>
                <a:cs typeface="Arial" pitchFamily="34" charset="0"/>
                <a:sym typeface="Symbol"/>
              </a:rPr>
              <a:t>     7</a:t>
            </a:r>
          </a:p>
          <a:p>
            <a:r>
              <a:rPr lang="pt-BR" sz="1600" dirty="0">
                <a:latin typeface="Arial" pitchFamily="34" charset="0"/>
                <a:cs typeface="Arial" pitchFamily="34" charset="0"/>
                <a:sym typeface="Symbol"/>
              </a:rPr>
              <a:t>     4</a:t>
            </a:r>
          </a:p>
          <a:p>
            <a:r>
              <a:rPr lang="pt-BR" sz="1600" dirty="0">
                <a:latin typeface="Arial" pitchFamily="34" charset="0"/>
                <a:cs typeface="Arial" pitchFamily="34" charset="0"/>
                <a:sym typeface="Symbol"/>
              </a:rPr>
              <a:t>     5</a:t>
            </a:r>
          </a:p>
          <a:p>
            <a:r>
              <a:rPr lang="pt-BR" sz="1600" dirty="0">
                <a:latin typeface="Arial" pitchFamily="34" charset="0"/>
                <a:cs typeface="Arial" pitchFamily="34" charset="0"/>
                <a:sym typeface="Symbol"/>
              </a:rPr>
              <a:t>     6</a:t>
            </a:r>
          </a:p>
          <a:p>
            <a:r>
              <a:rPr lang="pt-BR" sz="1600" dirty="0">
                <a:latin typeface="Arial" pitchFamily="34" charset="0"/>
                <a:cs typeface="Arial" pitchFamily="34" charset="0"/>
                <a:sym typeface="Symbol"/>
              </a:rPr>
              <a:t>c =</a:t>
            </a:r>
          </a:p>
          <a:p>
            <a:r>
              <a:rPr lang="pt-BR" sz="1600" dirty="0">
                <a:latin typeface="Arial" pitchFamily="34" charset="0"/>
                <a:cs typeface="Arial" pitchFamily="34" charset="0"/>
                <a:sym typeface="Symbol"/>
              </a:rPr>
              <a:t>     5</a:t>
            </a:r>
          </a:p>
          <a:p>
            <a:r>
              <a:rPr lang="pt-BR" sz="1600" dirty="0">
                <a:latin typeface="Arial" pitchFamily="34" charset="0"/>
                <a:cs typeface="Arial" pitchFamily="34" charset="0"/>
                <a:sym typeface="Symbol"/>
              </a:rPr>
              <a:t>     5</a:t>
            </a:r>
          </a:p>
          <a:p>
            <a:r>
              <a:rPr lang="pt-BR" sz="1600" dirty="0">
                <a:latin typeface="Arial" pitchFamily="34" charset="0"/>
                <a:cs typeface="Arial" pitchFamily="34" charset="0"/>
                <a:sym typeface="Symbol"/>
              </a:rPr>
              <a:t>     6</a:t>
            </a:r>
          </a:p>
          <a:p>
            <a:r>
              <a:rPr lang="pt-BR" sz="1600" dirty="0">
                <a:latin typeface="Arial" pitchFamily="34" charset="0"/>
                <a:cs typeface="Arial" pitchFamily="34" charset="0"/>
                <a:sym typeface="Symbol"/>
              </a:rPr>
              <a:t>     6</a:t>
            </a:r>
          </a:p>
          <a:p>
            <a:r>
              <a:rPr lang="pt-BR" sz="1600" dirty="0">
                <a:latin typeface="Arial" pitchFamily="34" charset="0"/>
                <a:cs typeface="Arial" pitchFamily="34" charset="0"/>
                <a:sym typeface="Symbol"/>
              </a:rPr>
              <a:t>     6</a:t>
            </a:r>
          </a:p>
          <a:p>
            <a:r>
              <a:rPr lang="pt-BR" sz="1600" dirty="0">
                <a:latin typeface="Arial" pitchFamily="34" charset="0"/>
                <a:cs typeface="Arial" pitchFamily="34" charset="0"/>
                <a:sym typeface="Symbol"/>
              </a:rPr>
              <a:t>     7</a:t>
            </a:r>
          </a:p>
          <a:p>
            <a:r>
              <a:rPr lang="pt-BR" sz="1600" dirty="0">
                <a:latin typeface="Arial" pitchFamily="34" charset="0"/>
                <a:cs typeface="Arial" pitchFamily="34" charset="0"/>
                <a:sym typeface="Symbol"/>
              </a:rPr>
              <a:t>     7</a:t>
            </a:r>
          </a:p>
          <a:p>
            <a:r>
              <a:rPr lang="pt-BR" sz="1600" dirty="0">
                <a:latin typeface="Arial" pitchFamily="34" charset="0"/>
                <a:cs typeface="Arial" pitchFamily="34" charset="0"/>
                <a:sym typeface="Symbol"/>
              </a:rPr>
              <a:t>     7</a:t>
            </a:r>
            <a:endParaRPr lang="en-US" sz="1600" dirty="0">
              <a:latin typeface="Arial" pitchFamily="34" charset="0"/>
              <a:cs typeface="Arial" pitchFamily="34" charset="0"/>
              <a:sym typeface="Symbol"/>
            </a:endParaRPr>
          </a:p>
        </p:txBody>
      </p:sp>
      <p:sp>
        <p:nvSpPr>
          <p:cNvPr id="19" name="Rectangle 18"/>
          <p:cNvSpPr/>
          <p:nvPr/>
        </p:nvSpPr>
        <p:spPr>
          <a:xfrm>
            <a:off x="4357686" y="4847594"/>
            <a:ext cx="2786082" cy="1938992"/>
          </a:xfrm>
          <a:prstGeom prst="rect">
            <a:avLst/>
          </a:prstGeom>
          <a:ln>
            <a:solidFill>
              <a:schemeClr val="tx1"/>
            </a:solidFill>
          </a:ln>
        </p:spPr>
        <p:txBody>
          <a:bodyPr wrap="square">
            <a:spAutoFit/>
          </a:bodyPr>
          <a:lstStyle/>
          <a:p>
            <a:r>
              <a:rPr lang="en-US" sz="2000" dirty="0"/>
              <a:t>&gt;&gt; </a:t>
            </a:r>
            <a:r>
              <a:rPr lang="en-US" sz="2000" dirty="0" err="1"/>
              <a:t>rbar</a:t>
            </a:r>
            <a:r>
              <a:rPr lang="en-US" sz="2000" dirty="0"/>
              <a:t> = mean(r)</a:t>
            </a:r>
          </a:p>
          <a:p>
            <a:r>
              <a:rPr lang="en-US" sz="2000" dirty="0" err="1"/>
              <a:t>rbar</a:t>
            </a:r>
            <a:r>
              <a:rPr lang="en-US" sz="2000" dirty="0"/>
              <a:t> =</a:t>
            </a:r>
          </a:p>
          <a:p>
            <a:r>
              <a:rPr lang="en-US" sz="2000" dirty="0"/>
              <a:t>     4</a:t>
            </a:r>
          </a:p>
          <a:p>
            <a:r>
              <a:rPr lang="en-US" sz="2000" dirty="0"/>
              <a:t>&gt;&gt; </a:t>
            </a:r>
            <a:r>
              <a:rPr lang="en-US" sz="2000" dirty="0" err="1"/>
              <a:t>cbar</a:t>
            </a:r>
            <a:r>
              <a:rPr lang="en-US" sz="2000" dirty="0"/>
              <a:t> = mean(c)</a:t>
            </a:r>
          </a:p>
          <a:p>
            <a:r>
              <a:rPr lang="en-US" sz="2000" dirty="0" err="1"/>
              <a:t>cbar</a:t>
            </a:r>
            <a:r>
              <a:rPr lang="en-US" sz="2000" dirty="0"/>
              <a:t> =</a:t>
            </a:r>
          </a:p>
          <a:p>
            <a:r>
              <a:rPr lang="en-US" sz="2000" dirty="0"/>
              <a:t>    6.1250</a:t>
            </a:r>
          </a:p>
        </p:txBody>
      </p:sp>
      <p:sp>
        <p:nvSpPr>
          <p:cNvPr id="20" name="Freeform 19"/>
          <p:cNvSpPr/>
          <p:nvPr/>
        </p:nvSpPr>
        <p:spPr>
          <a:xfrm>
            <a:off x="5715008" y="1974513"/>
            <a:ext cx="1146056" cy="2259416"/>
          </a:xfrm>
          <a:custGeom>
            <a:avLst/>
            <a:gdLst>
              <a:gd name="connsiteX0" fmla="*/ 62669 w 1146056"/>
              <a:gd name="connsiteY0" fmla="*/ 134506 h 2259416"/>
              <a:gd name="connsiteX1" fmla="*/ 33172 w 1146056"/>
              <a:gd name="connsiteY1" fmla="*/ 562210 h 2259416"/>
              <a:gd name="connsiteX2" fmla="*/ 18423 w 1146056"/>
              <a:gd name="connsiteY2" fmla="*/ 635952 h 2259416"/>
              <a:gd name="connsiteX3" fmla="*/ 3675 w 1146056"/>
              <a:gd name="connsiteY3" fmla="*/ 739190 h 2259416"/>
              <a:gd name="connsiteX4" fmla="*/ 431378 w 1146056"/>
              <a:gd name="connsiteY4" fmla="*/ 798184 h 2259416"/>
              <a:gd name="connsiteX5" fmla="*/ 549365 w 1146056"/>
              <a:gd name="connsiteY5" fmla="*/ 812932 h 2259416"/>
              <a:gd name="connsiteX6" fmla="*/ 696849 w 1146056"/>
              <a:gd name="connsiteY6" fmla="*/ 886674 h 2259416"/>
              <a:gd name="connsiteX7" fmla="*/ 711598 w 1146056"/>
              <a:gd name="connsiteY7" fmla="*/ 1196390 h 2259416"/>
              <a:gd name="connsiteX8" fmla="*/ 726346 w 1146056"/>
              <a:gd name="connsiteY8" fmla="*/ 1388119 h 2259416"/>
              <a:gd name="connsiteX9" fmla="*/ 785339 w 1146056"/>
              <a:gd name="connsiteY9" fmla="*/ 1476610 h 2259416"/>
              <a:gd name="connsiteX10" fmla="*/ 770591 w 1146056"/>
              <a:gd name="connsiteY10" fmla="*/ 1874816 h 2259416"/>
              <a:gd name="connsiteX11" fmla="*/ 726346 w 1146056"/>
              <a:gd name="connsiteY11" fmla="*/ 1904313 h 2259416"/>
              <a:gd name="connsiteX12" fmla="*/ 460875 w 1146056"/>
              <a:gd name="connsiteY12" fmla="*/ 1919061 h 2259416"/>
              <a:gd name="connsiteX13" fmla="*/ 460875 w 1146056"/>
              <a:gd name="connsiteY13" fmla="*/ 2228777 h 2259416"/>
              <a:gd name="connsiteX14" fmla="*/ 505120 w 1146056"/>
              <a:gd name="connsiteY14" fmla="*/ 2243526 h 2259416"/>
              <a:gd name="connsiteX15" fmla="*/ 770591 w 1146056"/>
              <a:gd name="connsiteY15" fmla="*/ 2228777 h 2259416"/>
              <a:gd name="connsiteX16" fmla="*/ 785339 w 1146056"/>
              <a:gd name="connsiteY16" fmla="*/ 2140287 h 2259416"/>
              <a:gd name="connsiteX17" fmla="*/ 829585 w 1146056"/>
              <a:gd name="connsiteY17" fmla="*/ 2051797 h 2259416"/>
              <a:gd name="connsiteX18" fmla="*/ 903327 w 1146056"/>
              <a:gd name="connsiteY18" fmla="*/ 1933810 h 2259416"/>
              <a:gd name="connsiteX19" fmla="*/ 991817 w 1146056"/>
              <a:gd name="connsiteY19" fmla="*/ 1919061 h 2259416"/>
              <a:gd name="connsiteX20" fmla="*/ 1050810 w 1146056"/>
              <a:gd name="connsiteY20" fmla="*/ 1712584 h 2259416"/>
              <a:gd name="connsiteX21" fmla="*/ 1080307 w 1146056"/>
              <a:gd name="connsiteY21" fmla="*/ 1565100 h 2259416"/>
              <a:gd name="connsiteX22" fmla="*/ 1095056 w 1146056"/>
              <a:gd name="connsiteY22" fmla="*/ 1329126 h 2259416"/>
              <a:gd name="connsiteX23" fmla="*/ 1095056 w 1146056"/>
              <a:gd name="connsiteY23" fmla="*/ 960416 h 2259416"/>
              <a:gd name="connsiteX24" fmla="*/ 1065559 w 1146056"/>
              <a:gd name="connsiteY24" fmla="*/ 916171 h 2259416"/>
              <a:gd name="connsiteX25" fmla="*/ 1021314 w 1146056"/>
              <a:gd name="connsiteY25" fmla="*/ 886674 h 2259416"/>
              <a:gd name="connsiteX26" fmla="*/ 903327 w 1146056"/>
              <a:gd name="connsiteY26" fmla="*/ 812932 h 2259416"/>
              <a:gd name="connsiteX27" fmla="*/ 859081 w 1146056"/>
              <a:gd name="connsiteY27" fmla="*/ 798184 h 2259416"/>
              <a:gd name="connsiteX28" fmla="*/ 814836 w 1146056"/>
              <a:gd name="connsiteY28" fmla="*/ 709693 h 2259416"/>
              <a:gd name="connsiteX29" fmla="*/ 770591 w 1146056"/>
              <a:gd name="connsiteY29" fmla="*/ 680197 h 2259416"/>
              <a:gd name="connsiteX30" fmla="*/ 711598 w 1146056"/>
              <a:gd name="connsiteY30" fmla="*/ 547461 h 2259416"/>
              <a:gd name="connsiteX31" fmla="*/ 696849 w 1146056"/>
              <a:gd name="connsiteY31" fmla="*/ 193500 h 2259416"/>
              <a:gd name="connsiteX32" fmla="*/ 682101 w 1146056"/>
              <a:gd name="connsiteY32" fmla="*/ 149255 h 2259416"/>
              <a:gd name="connsiteX33" fmla="*/ 593610 w 1146056"/>
              <a:gd name="connsiteY33" fmla="*/ 90261 h 2259416"/>
              <a:gd name="connsiteX34" fmla="*/ 195404 w 1146056"/>
              <a:gd name="connsiteY34" fmla="*/ 105010 h 2259416"/>
              <a:gd name="connsiteX35" fmla="*/ 151159 w 1146056"/>
              <a:gd name="connsiteY35" fmla="*/ 119758 h 2259416"/>
              <a:gd name="connsiteX36" fmla="*/ 62669 w 1146056"/>
              <a:gd name="connsiteY36" fmla="*/ 134506 h 225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056" h="2259416">
                <a:moveTo>
                  <a:pt x="62669" y="134506"/>
                </a:moveTo>
                <a:cubicBezTo>
                  <a:pt x="43005" y="208248"/>
                  <a:pt x="76419" y="0"/>
                  <a:pt x="33172" y="562210"/>
                </a:cubicBezTo>
                <a:cubicBezTo>
                  <a:pt x="31249" y="587204"/>
                  <a:pt x="22544" y="611226"/>
                  <a:pt x="18423" y="635952"/>
                </a:cubicBezTo>
                <a:cubicBezTo>
                  <a:pt x="12708" y="670241"/>
                  <a:pt x="8591" y="704777"/>
                  <a:pt x="3675" y="739190"/>
                </a:cubicBezTo>
                <a:cubicBezTo>
                  <a:pt x="62305" y="915084"/>
                  <a:pt x="0" y="774218"/>
                  <a:pt x="431378" y="798184"/>
                </a:cubicBezTo>
                <a:cubicBezTo>
                  <a:pt x="470952" y="800383"/>
                  <a:pt x="510036" y="808016"/>
                  <a:pt x="549365" y="812932"/>
                </a:cubicBezTo>
                <a:cubicBezTo>
                  <a:pt x="684548" y="846728"/>
                  <a:pt x="644865" y="808698"/>
                  <a:pt x="696849" y="886674"/>
                </a:cubicBezTo>
                <a:cubicBezTo>
                  <a:pt x="701765" y="989913"/>
                  <a:pt x="705529" y="1093213"/>
                  <a:pt x="711598" y="1196390"/>
                </a:cubicBezTo>
                <a:cubicBezTo>
                  <a:pt x="715362" y="1260378"/>
                  <a:pt x="710034" y="1326131"/>
                  <a:pt x="726346" y="1388119"/>
                </a:cubicBezTo>
                <a:cubicBezTo>
                  <a:pt x="735368" y="1422403"/>
                  <a:pt x="785339" y="1476610"/>
                  <a:pt x="785339" y="1476610"/>
                </a:cubicBezTo>
                <a:cubicBezTo>
                  <a:pt x="780423" y="1609345"/>
                  <a:pt x="788740" y="1743235"/>
                  <a:pt x="770591" y="1874816"/>
                </a:cubicBezTo>
                <a:cubicBezTo>
                  <a:pt x="768169" y="1892375"/>
                  <a:pt x="743893" y="1901806"/>
                  <a:pt x="726346" y="1904313"/>
                </a:cubicBezTo>
                <a:cubicBezTo>
                  <a:pt x="638610" y="1916847"/>
                  <a:pt x="549365" y="1914145"/>
                  <a:pt x="460875" y="1919061"/>
                </a:cubicBezTo>
                <a:cubicBezTo>
                  <a:pt x="422783" y="2033340"/>
                  <a:pt x="418576" y="2027853"/>
                  <a:pt x="460875" y="2228777"/>
                </a:cubicBezTo>
                <a:cubicBezTo>
                  <a:pt x="464078" y="2243990"/>
                  <a:pt x="490372" y="2238610"/>
                  <a:pt x="505120" y="2243526"/>
                </a:cubicBezTo>
                <a:cubicBezTo>
                  <a:pt x="593610" y="2238610"/>
                  <a:pt x="687429" y="2259416"/>
                  <a:pt x="770591" y="2228777"/>
                </a:cubicBezTo>
                <a:cubicBezTo>
                  <a:pt x="798651" y="2218439"/>
                  <a:pt x="778852" y="2169478"/>
                  <a:pt x="785339" y="2140287"/>
                </a:cubicBezTo>
                <a:cubicBezTo>
                  <a:pt x="795516" y="2094493"/>
                  <a:pt x="803069" y="2091570"/>
                  <a:pt x="829585" y="2051797"/>
                </a:cubicBezTo>
                <a:cubicBezTo>
                  <a:pt x="849314" y="1992608"/>
                  <a:pt x="841974" y="1954261"/>
                  <a:pt x="903327" y="1933810"/>
                </a:cubicBezTo>
                <a:cubicBezTo>
                  <a:pt x="931696" y="1924354"/>
                  <a:pt x="962320" y="1923977"/>
                  <a:pt x="991817" y="1919061"/>
                </a:cubicBezTo>
                <a:cubicBezTo>
                  <a:pt x="1076588" y="1834290"/>
                  <a:pt x="1028628" y="1901134"/>
                  <a:pt x="1050810" y="1712584"/>
                </a:cubicBezTo>
                <a:cubicBezTo>
                  <a:pt x="1058845" y="1644284"/>
                  <a:pt x="1065116" y="1625866"/>
                  <a:pt x="1080307" y="1565100"/>
                </a:cubicBezTo>
                <a:cubicBezTo>
                  <a:pt x="1085223" y="1486442"/>
                  <a:pt x="1090914" y="1407829"/>
                  <a:pt x="1095056" y="1329126"/>
                </a:cubicBezTo>
                <a:cubicBezTo>
                  <a:pt x="1096472" y="1302217"/>
                  <a:pt x="1146056" y="1062416"/>
                  <a:pt x="1095056" y="960416"/>
                </a:cubicBezTo>
                <a:cubicBezTo>
                  <a:pt x="1087129" y="944562"/>
                  <a:pt x="1078093" y="928705"/>
                  <a:pt x="1065559" y="916171"/>
                </a:cubicBezTo>
                <a:cubicBezTo>
                  <a:pt x="1053025" y="903637"/>
                  <a:pt x="1036062" y="896506"/>
                  <a:pt x="1021314" y="886674"/>
                </a:cubicBezTo>
                <a:cubicBezTo>
                  <a:pt x="974570" y="816559"/>
                  <a:pt x="1008632" y="848033"/>
                  <a:pt x="903327" y="812932"/>
                </a:cubicBezTo>
                <a:lnTo>
                  <a:pt x="859081" y="798184"/>
                </a:lnTo>
                <a:cubicBezTo>
                  <a:pt x="847086" y="762198"/>
                  <a:pt x="843426" y="738283"/>
                  <a:pt x="814836" y="709693"/>
                </a:cubicBezTo>
                <a:cubicBezTo>
                  <a:pt x="802302" y="697159"/>
                  <a:pt x="785339" y="690029"/>
                  <a:pt x="770591" y="680197"/>
                </a:cubicBezTo>
                <a:cubicBezTo>
                  <a:pt x="735489" y="574890"/>
                  <a:pt x="758341" y="617577"/>
                  <a:pt x="711598" y="547461"/>
                </a:cubicBezTo>
                <a:cubicBezTo>
                  <a:pt x="706682" y="429474"/>
                  <a:pt x="705573" y="311267"/>
                  <a:pt x="696849" y="193500"/>
                </a:cubicBezTo>
                <a:cubicBezTo>
                  <a:pt x="695701" y="177996"/>
                  <a:pt x="693094" y="160248"/>
                  <a:pt x="682101" y="149255"/>
                </a:cubicBezTo>
                <a:cubicBezTo>
                  <a:pt x="657033" y="124187"/>
                  <a:pt x="593610" y="90261"/>
                  <a:pt x="593610" y="90261"/>
                </a:cubicBezTo>
                <a:cubicBezTo>
                  <a:pt x="460875" y="95177"/>
                  <a:pt x="327936" y="96174"/>
                  <a:pt x="195404" y="105010"/>
                </a:cubicBezTo>
                <a:cubicBezTo>
                  <a:pt x="179892" y="106044"/>
                  <a:pt x="166494" y="117202"/>
                  <a:pt x="151159" y="119758"/>
                </a:cubicBezTo>
                <a:cubicBezTo>
                  <a:pt x="107247" y="127076"/>
                  <a:pt x="82333" y="60764"/>
                  <a:pt x="62669" y="134506"/>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a:t>
            </a:r>
          </a:p>
        </p:txBody>
      </p:sp>
      <p:sp>
        <p:nvSpPr>
          <p:cNvPr id="3" name="Content Placeholder 2"/>
          <p:cNvSpPr>
            <a:spLocks noGrp="1"/>
          </p:cNvSpPr>
          <p:nvPr>
            <p:ph idx="1"/>
          </p:nvPr>
        </p:nvSpPr>
        <p:spPr>
          <a:xfrm>
            <a:off x="71406" y="1285860"/>
            <a:ext cx="8572560" cy="5214974"/>
          </a:xfrm>
        </p:spPr>
        <p:txBody>
          <a:bodyPr>
            <a:noAutofit/>
          </a:bodyPr>
          <a:lstStyle/>
          <a:p>
            <a:r>
              <a:rPr lang="en-US" sz="2400" dirty="0">
                <a:latin typeface="Arial" pitchFamily="34" charset="0"/>
                <a:cs typeface="Arial" pitchFamily="34" charset="0"/>
              </a:rPr>
              <a:t>&gt;&gt; f = </a:t>
            </a:r>
            <a:r>
              <a:rPr lang="en-US" sz="2400" dirty="0" err="1">
                <a:latin typeface="Arial" pitchFamily="34" charset="0"/>
                <a:cs typeface="Arial" pitchFamily="34" charset="0"/>
              </a:rPr>
              <a:t>imread</a:t>
            </a:r>
            <a:r>
              <a:rPr lang="en-US" sz="2400" dirty="0">
                <a:latin typeface="Arial" pitchFamily="34" charset="0"/>
                <a:cs typeface="Arial" pitchFamily="34" charset="0"/>
              </a:rPr>
              <a:t>('objects.tif');</a:t>
            </a:r>
          </a:p>
          <a:p>
            <a:r>
              <a:rPr lang="en-US" sz="2400" dirty="0">
                <a:latin typeface="Arial" pitchFamily="34" charset="0"/>
                <a:cs typeface="Arial" pitchFamily="34" charset="0"/>
              </a:rPr>
              <a:t>&gt;&gt; [L, n]=</a:t>
            </a:r>
            <a:r>
              <a:rPr lang="en-US" sz="2400" dirty="0" err="1">
                <a:latin typeface="Arial" pitchFamily="34" charset="0"/>
                <a:cs typeface="Arial" pitchFamily="34" charset="0"/>
              </a:rPr>
              <a:t>bwlabel</a:t>
            </a:r>
            <a:r>
              <a:rPr lang="en-US" sz="2400" dirty="0">
                <a:latin typeface="Arial" pitchFamily="34" charset="0"/>
                <a:cs typeface="Arial" pitchFamily="34" charset="0"/>
              </a:rPr>
              <a:t>(f);</a:t>
            </a:r>
          </a:p>
          <a:p>
            <a:r>
              <a:rPr lang="en-US" sz="2400" dirty="0">
                <a:latin typeface="Arial" pitchFamily="34" charset="0"/>
                <a:cs typeface="Arial" pitchFamily="34" charset="0"/>
                <a:sym typeface="Symbol"/>
              </a:rPr>
              <a:t>&gt;&gt; </a:t>
            </a:r>
            <a:r>
              <a:rPr lang="en-US" sz="2400" dirty="0" err="1">
                <a:latin typeface="Arial" pitchFamily="34" charset="0"/>
                <a:cs typeface="Arial" pitchFamily="34" charset="0"/>
                <a:sym typeface="Symbol"/>
              </a:rPr>
              <a:t>imshow</a:t>
            </a:r>
            <a:r>
              <a:rPr lang="en-US" sz="2400" dirty="0">
                <a:latin typeface="Arial" pitchFamily="34" charset="0"/>
                <a:cs typeface="Arial" pitchFamily="34" charset="0"/>
                <a:sym typeface="Symbol"/>
              </a:rPr>
              <a:t>(f)</a:t>
            </a:r>
          </a:p>
          <a:p>
            <a:r>
              <a:rPr lang="en-US" sz="2400" dirty="0">
                <a:latin typeface="Arial" pitchFamily="34" charset="0"/>
                <a:cs typeface="Arial" pitchFamily="34" charset="0"/>
                <a:sym typeface="Symbol"/>
              </a:rPr>
              <a:t>&gt;&gt; hold on</a:t>
            </a:r>
          </a:p>
          <a:p>
            <a:r>
              <a:rPr lang="en-US" sz="2400" dirty="0">
                <a:latin typeface="Arial" pitchFamily="34" charset="0"/>
                <a:cs typeface="Arial" pitchFamily="34" charset="0"/>
                <a:sym typeface="Symbol"/>
              </a:rPr>
              <a:t>&gt;&gt; for k =1:n</a:t>
            </a:r>
          </a:p>
          <a:p>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r,c</a:t>
            </a:r>
            <a:r>
              <a:rPr lang="en-US" sz="2400" dirty="0">
                <a:latin typeface="Arial" pitchFamily="34" charset="0"/>
                <a:cs typeface="Arial" pitchFamily="34" charset="0"/>
                <a:sym typeface="Symbol"/>
              </a:rPr>
              <a:t>] =find(L==k);</a:t>
            </a:r>
          </a:p>
          <a:p>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rbar</a:t>
            </a:r>
            <a:r>
              <a:rPr lang="en-US" sz="2400" dirty="0">
                <a:latin typeface="Arial" pitchFamily="34" charset="0"/>
                <a:cs typeface="Arial" pitchFamily="34" charset="0"/>
                <a:sym typeface="Symbol"/>
              </a:rPr>
              <a:t> =mean(r);</a:t>
            </a:r>
          </a:p>
          <a:p>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cbar</a:t>
            </a:r>
            <a:r>
              <a:rPr lang="en-US" sz="2400" dirty="0">
                <a:latin typeface="Arial" pitchFamily="34" charset="0"/>
                <a:cs typeface="Arial" pitchFamily="34" charset="0"/>
                <a:sym typeface="Symbol"/>
              </a:rPr>
              <a:t> =mean(c);</a:t>
            </a:r>
          </a:p>
          <a:p>
            <a:r>
              <a:rPr lang="en-US" sz="2400" dirty="0">
                <a:latin typeface="Arial" pitchFamily="34" charset="0"/>
                <a:cs typeface="Arial" pitchFamily="34" charset="0"/>
                <a:sym typeface="Symbol"/>
              </a:rPr>
              <a:t>	plot(</a:t>
            </a:r>
            <a:r>
              <a:rPr lang="en-US" sz="2400" dirty="0" err="1">
                <a:latin typeface="Arial" pitchFamily="34" charset="0"/>
                <a:cs typeface="Arial" pitchFamily="34" charset="0"/>
                <a:sym typeface="Symbol"/>
              </a:rPr>
              <a:t>cbar</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rbar</a:t>
            </a:r>
            <a:r>
              <a:rPr lang="en-US" sz="2400" dirty="0">
                <a:latin typeface="Arial" pitchFamily="34" charset="0"/>
                <a:cs typeface="Arial" pitchFamily="34" charset="0"/>
                <a:sym typeface="Symbol"/>
              </a:rPr>
              <a:t>, 'Marker', '*', '</a:t>
            </a:r>
            <a:r>
              <a:rPr lang="en-US" sz="2400" dirty="0" err="1">
                <a:latin typeface="Arial" pitchFamily="34" charset="0"/>
                <a:cs typeface="Arial" pitchFamily="34" charset="0"/>
                <a:sym typeface="Symbol"/>
              </a:rPr>
              <a:t>MarkerEdgeColor</a:t>
            </a:r>
            <a:r>
              <a:rPr lang="en-US" sz="2400" dirty="0">
                <a:latin typeface="Arial" pitchFamily="34" charset="0"/>
                <a:cs typeface="Arial" pitchFamily="34" charset="0"/>
                <a:sym typeface="Symbol"/>
              </a:rPr>
              <a:t>‘, 'r');</a:t>
            </a:r>
          </a:p>
          <a:p>
            <a:r>
              <a:rPr lang="en-US" sz="2400" dirty="0">
                <a:latin typeface="Arial" pitchFamily="34" charset="0"/>
                <a:cs typeface="Arial" pitchFamily="34" charset="0"/>
                <a:sym typeface="Symbol"/>
              </a:rPr>
              <a:t>end</a:t>
            </a:r>
          </a:p>
        </p:txBody>
      </p:sp>
      <p:pic>
        <p:nvPicPr>
          <p:cNvPr id="4" name="Picture 3" descr="objects.tif"/>
          <p:cNvPicPr>
            <a:picLocks noChangeAspect="1"/>
          </p:cNvPicPr>
          <p:nvPr/>
        </p:nvPicPr>
        <p:blipFill>
          <a:blip r:embed="rId3" cstate="print"/>
          <a:stretch>
            <a:fillRect/>
          </a:stretch>
        </p:blipFill>
        <p:spPr>
          <a:xfrm>
            <a:off x="3729046" y="1285860"/>
            <a:ext cx="2057400" cy="2057400"/>
          </a:xfrm>
          <a:prstGeom prst="rect">
            <a:avLst/>
          </a:prstGeom>
        </p:spPr>
      </p:pic>
      <p:sp>
        <p:nvSpPr>
          <p:cNvPr id="6" name="Right Arrow 5"/>
          <p:cNvSpPr/>
          <p:nvPr/>
        </p:nvSpPr>
        <p:spPr>
          <a:xfrm>
            <a:off x="6072198" y="2143116"/>
            <a:ext cx="500066"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000496" y="3357562"/>
            <a:ext cx="1500198" cy="461665"/>
          </a:xfrm>
          <a:prstGeom prst="rect">
            <a:avLst/>
          </a:prstGeom>
          <a:noFill/>
        </p:spPr>
        <p:txBody>
          <a:bodyPr wrap="square" rtlCol="0">
            <a:spAutoFit/>
          </a:bodyPr>
          <a:lstStyle/>
          <a:p>
            <a:pPr algn="ctr"/>
            <a:r>
              <a:rPr lang="en-US" sz="2400" dirty="0"/>
              <a:t>objects.tif</a:t>
            </a:r>
          </a:p>
        </p:txBody>
      </p:sp>
      <p:pic>
        <p:nvPicPr>
          <p:cNvPr id="8" name="Picture 7" descr="untitled.tif"/>
          <p:cNvPicPr>
            <a:picLocks noChangeAspect="1"/>
          </p:cNvPicPr>
          <p:nvPr/>
        </p:nvPicPr>
        <p:blipFill>
          <a:blip r:embed="rId4" cstate="print"/>
          <a:srcRect l="19424" t="7840" r="19424" b="16716"/>
          <a:stretch>
            <a:fillRect/>
          </a:stretch>
        </p:blipFill>
        <p:spPr>
          <a:xfrm>
            <a:off x="6786578" y="1285860"/>
            <a:ext cx="2059200" cy="2059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r>
              <a:rPr lang="en-US" dirty="0"/>
              <a:t>Write a program which can label only circles in given image. Test your program on different images including objects.tif</a:t>
            </a:r>
          </a:p>
          <a:p>
            <a:endParaRPr lang="en-US" dirty="0"/>
          </a:p>
          <a:p>
            <a:r>
              <a:rPr lang="en-US" dirty="0"/>
              <a:t>Hint: </a:t>
            </a:r>
            <a:r>
              <a:rPr lang="en-US" dirty="0" err="1"/>
              <a:t>MatLab</a:t>
            </a:r>
            <a:r>
              <a:rPr lang="en-US" dirty="0"/>
              <a:t> Demo “Identifying Round Objects”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Remaining Part….</a:t>
            </a:r>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a:t>		</a:t>
            </a:r>
            <a:r>
              <a:rPr lang="en-US" sz="6000" dirty="0"/>
              <a:t>For CV students only</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Practical Application of Morphology</a:t>
            </a:r>
            <a:endParaRPr lang="en-US" dirty="0"/>
          </a:p>
        </p:txBody>
      </p:sp>
      <p:sp>
        <p:nvSpPr>
          <p:cNvPr id="3" name="Content Placeholder 2"/>
          <p:cNvSpPr>
            <a:spLocks noGrp="1"/>
          </p:cNvSpPr>
          <p:nvPr>
            <p:ph idx="1"/>
          </p:nvPr>
        </p:nvSpPr>
        <p:spPr>
          <a:xfrm>
            <a:off x="142844" y="1285860"/>
            <a:ext cx="5857916" cy="5500726"/>
          </a:xfrm>
        </p:spPr>
        <p:txBody>
          <a:bodyPr/>
          <a:lstStyle/>
          <a:p>
            <a:r>
              <a:rPr lang="en-US" dirty="0"/>
              <a:t>Mini Project:</a:t>
            </a:r>
          </a:p>
          <a:p>
            <a:r>
              <a:rPr lang="en-US" sz="2400" dirty="0"/>
              <a:t>	Tracking of white cars in a video of traffic</a:t>
            </a:r>
          </a:p>
        </p:txBody>
      </p:sp>
      <p:pic>
        <p:nvPicPr>
          <p:cNvPr id="4" name="Picture 2" descr="C:\Documents and Settings\Administrator\My Documents\Flash-2GB\Teaching-Current\Computer Vision-2010\Projects-Guideline\Sample-Projects\Car-Detection\traffic-frame-72.jpg"/>
          <p:cNvPicPr>
            <a:picLocks noChangeAspect="1" noChangeArrowheads="1"/>
          </p:cNvPicPr>
          <p:nvPr/>
        </p:nvPicPr>
        <p:blipFill>
          <a:blip r:embed="rId2" cstate="print"/>
          <a:srcRect/>
          <a:stretch>
            <a:fillRect/>
          </a:stretch>
        </p:blipFill>
        <p:spPr bwMode="auto">
          <a:xfrm>
            <a:off x="6715140" y="1428736"/>
            <a:ext cx="2071702" cy="1553777"/>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a:t>Detecting cars in a video of traffic</a:t>
            </a:r>
          </a:p>
        </p:txBody>
      </p:sp>
      <p:sp>
        <p:nvSpPr>
          <p:cNvPr id="3" name="Subtitle 2"/>
          <p:cNvSpPr>
            <a:spLocks noGrp="1"/>
          </p:cNvSpPr>
          <p:nvPr>
            <p:ph type="subTitle" idx="1"/>
          </p:nvPr>
        </p:nvSpPr>
        <p:spPr>
          <a:xfrm>
            <a:off x="142844" y="3500438"/>
            <a:ext cx="8643998" cy="3143272"/>
          </a:xfrm>
        </p:spPr>
        <p:txBody>
          <a:bodyPr>
            <a:normAutofit/>
          </a:bodyPr>
          <a:lstStyle/>
          <a:p>
            <a:pPr algn="just"/>
            <a:r>
              <a:rPr lang="en-US" sz="2800" dirty="0"/>
              <a:t>You can use Image Processing Toolbox to visualize and analyze videos or image sequences. This project uses </a:t>
            </a:r>
            <a:r>
              <a:rPr lang="en-US" sz="2800" dirty="0" err="1"/>
              <a:t>mmreader</a:t>
            </a:r>
            <a:r>
              <a:rPr lang="en-US" sz="2800" dirty="0"/>
              <a:t>, </a:t>
            </a:r>
            <a:r>
              <a:rPr lang="en-US" sz="2800" dirty="0" err="1"/>
              <a:t>implay</a:t>
            </a:r>
            <a:r>
              <a:rPr lang="en-US" sz="2800" dirty="0"/>
              <a:t>, and other Image Processing Toolbox functions to detect light-colored cars in an AVI video of traffic</a:t>
            </a:r>
          </a:p>
        </p:txBody>
      </p:sp>
      <p:pic>
        <p:nvPicPr>
          <p:cNvPr id="4" name="Picture 2" descr="C:\Documents and Settings\Administrator\My Documents\Flash-2GB\Teaching-Current\Computer Vision-2010\Projects-Guideline\Sample-Projects\Car-Detection\traffic-frame-72.jpg"/>
          <p:cNvPicPr>
            <a:picLocks noChangeAspect="1" noChangeArrowheads="1"/>
          </p:cNvPicPr>
          <p:nvPr/>
        </p:nvPicPr>
        <p:blipFill>
          <a:blip r:embed="rId2" cstate="print"/>
          <a:srcRect/>
          <a:stretch>
            <a:fillRect/>
          </a:stretch>
        </p:blipFill>
        <p:spPr bwMode="auto">
          <a:xfrm>
            <a:off x="6715140" y="1428736"/>
            <a:ext cx="2071702" cy="1553777"/>
          </a:xfrm>
          <a:prstGeom prst="rect">
            <a:avLst/>
          </a:prstGeom>
          <a:noFill/>
        </p:spPr>
      </p:pic>
      <p:sp>
        <p:nvSpPr>
          <p:cNvPr id="5" name="Rectangle 4"/>
          <p:cNvSpPr/>
          <p:nvPr/>
        </p:nvSpPr>
        <p:spPr>
          <a:xfrm>
            <a:off x="71406" y="1428736"/>
            <a:ext cx="6143668" cy="1538883"/>
          </a:xfrm>
          <a:prstGeom prst="rect">
            <a:avLst/>
          </a:prstGeom>
        </p:spPr>
        <p:txBody>
          <a:bodyPr wrap="square">
            <a:spAutoFit/>
          </a:bodyPr>
          <a:lstStyle/>
          <a:p>
            <a:pPr algn="just">
              <a:spcBef>
                <a:spcPts val="600"/>
              </a:spcBef>
              <a:spcAft>
                <a:spcPts val="600"/>
              </a:spcAft>
            </a:pPr>
            <a:r>
              <a:rPr lang="en-US" sz="2800" dirty="0">
                <a:latin typeface="Times New Roman" pitchFamily="18" charset="0"/>
                <a:cs typeface="Times New Roman" pitchFamily="18" charset="0"/>
              </a:rPr>
              <a:t>Input: AVI video of cars in traffic</a:t>
            </a:r>
          </a:p>
          <a:p>
            <a:pPr algn="just">
              <a:spcBef>
                <a:spcPts val="600"/>
              </a:spcBef>
              <a:spcAft>
                <a:spcPts val="600"/>
              </a:spcAft>
            </a:pPr>
            <a:r>
              <a:rPr lang="en-US" sz="2800" dirty="0">
                <a:latin typeface="Times New Roman" pitchFamily="18" charset="0"/>
                <a:cs typeface="Times New Roman" pitchFamily="18" charset="0"/>
              </a:rPr>
              <a:t>Output: AVI video with identification and tracking of light-colored cars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a:t>Detecting cars in a video of traffic</a:t>
            </a:r>
          </a:p>
        </p:txBody>
      </p:sp>
      <p:sp>
        <p:nvSpPr>
          <p:cNvPr id="3" name="Subtitle 2"/>
          <p:cNvSpPr>
            <a:spLocks noGrp="1"/>
          </p:cNvSpPr>
          <p:nvPr>
            <p:ph type="subTitle" idx="1"/>
          </p:nvPr>
        </p:nvSpPr>
        <p:spPr/>
        <p:txBody>
          <a:bodyPr/>
          <a:lstStyle/>
          <a:p>
            <a:r>
              <a:rPr lang="en-US" dirty="0"/>
              <a:t>Step 1: Access Video with MMREADER</a:t>
            </a:r>
          </a:p>
          <a:p>
            <a:r>
              <a:rPr lang="en-US" dirty="0"/>
              <a:t>Step 2: Explore Video with IMPLAY</a:t>
            </a:r>
          </a:p>
          <a:p>
            <a:r>
              <a:rPr lang="en-US" dirty="0"/>
              <a:t>Step 3: Develop Your Algorithm</a:t>
            </a:r>
          </a:p>
          <a:p>
            <a:r>
              <a:rPr lang="en-US" dirty="0"/>
              <a:t>Step 4: Apply the Algorithm to the Video</a:t>
            </a:r>
          </a:p>
          <a:p>
            <a:r>
              <a:rPr lang="en-US" dirty="0"/>
              <a:t>Step 5: Visualize Results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a:t>Detecting cars in a video of traffic</a:t>
            </a:r>
          </a:p>
        </p:txBody>
      </p:sp>
      <p:sp>
        <p:nvSpPr>
          <p:cNvPr id="3" name="Subtitle 2"/>
          <p:cNvSpPr>
            <a:spLocks noGrp="1"/>
          </p:cNvSpPr>
          <p:nvPr>
            <p:ph type="subTitle" idx="1"/>
          </p:nvPr>
        </p:nvSpPr>
        <p:spPr/>
        <p:txBody>
          <a:bodyPr>
            <a:normAutofit lnSpcReduction="10000"/>
          </a:bodyPr>
          <a:lstStyle/>
          <a:p>
            <a:r>
              <a:rPr lang="en-US" sz="2800" b="1" dirty="0"/>
              <a:t>Step 1: Access Video with MMREADER</a:t>
            </a:r>
          </a:p>
          <a:p>
            <a:r>
              <a:rPr lang="en-US" sz="2800" dirty="0"/>
              <a:t>The </a:t>
            </a:r>
            <a:r>
              <a:rPr lang="en-US" sz="2800" dirty="0" err="1"/>
              <a:t>mmreader</a:t>
            </a:r>
            <a:r>
              <a:rPr lang="en-US" sz="2800" dirty="0"/>
              <a:t> function constructs a multimedia reader object that can read video data from a multimedia file. </a:t>
            </a:r>
            <a:r>
              <a:rPr lang="en-US" sz="2800" dirty="0" err="1"/>
              <a:t>mmreader</a:t>
            </a:r>
            <a:r>
              <a:rPr lang="en-US" sz="2800" dirty="0"/>
              <a:t> supports the following file formats: AVI, MPG, MPEG, WMV, ASF, and ASX. </a:t>
            </a:r>
          </a:p>
          <a:p>
            <a:endParaRPr lang="en-US" sz="2800" dirty="0"/>
          </a:p>
          <a:p>
            <a:r>
              <a:rPr lang="en-US" sz="2800" dirty="0">
                <a:latin typeface="Arial" pitchFamily="34" charset="0"/>
                <a:cs typeface="Arial" pitchFamily="34" charset="0"/>
              </a:rPr>
              <a:t>&gt;&gt; </a:t>
            </a:r>
            <a:r>
              <a:rPr lang="en-US" sz="2800" dirty="0" err="1">
                <a:latin typeface="Arial" pitchFamily="34" charset="0"/>
                <a:cs typeface="Arial" pitchFamily="34" charset="0"/>
              </a:rPr>
              <a:t>trafficObj</a:t>
            </a:r>
            <a:r>
              <a:rPr lang="en-US" sz="2800" dirty="0">
                <a:latin typeface="Arial" pitchFamily="34" charset="0"/>
                <a:cs typeface="Arial" pitchFamily="34" charset="0"/>
              </a:rPr>
              <a:t> = </a:t>
            </a:r>
            <a:r>
              <a:rPr lang="en-US" sz="2800" dirty="0" err="1">
                <a:latin typeface="Arial" pitchFamily="34" charset="0"/>
                <a:cs typeface="Arial" pitchFamily="34" charset="0"/>
              </a:rPr>
              <a:t>mmreader</a:t>
            </a:r>
            <a:r>
              <a:rPr lang="en-US" sz="2800" dirty="0">
                <a:latin typeface="Arial" pitchFamily="34" charset="0"/>
                <a:cs typeface="Arial" pitchFamily="34" charset="0"/>
              </a:rPr>
              <a:t>('traffic.avi')</a:t>
            </a:r>
          </a:p>
          <a:p>
            <a:r>
              <a:rPr lang="en-US" sz="2000" dirty="0">
                <a:latin typeface="Arial" pitchFamily="34" charset="0"/>
                <a:cs typeface="Arial" pitchFamily="34" charset="0"/>
              </a:rPr>
              <a:t>Summary of Multimedia Reader Object for 'traffic.avi'.</a:t>
            </a:r>
          </a:p>
          <a:p>
            <a:r>
              <a:rPr lang="en-US" sz="2000" dirty="0">
                <a:latin typeface="Arial" pitchFamily="34" charset="0"/>
                <a:cs typeface="Arial" pitchFamily="34" charset="0"/>
              </a:rPr>
              <a:t>  Video Parameters:  	15.00 frames per second, RGB24 160x120.</a:t>
            </a:r>
          </a:p>
          <a:p>
            <a:r>
              <a:rPr lang="en-US" sz="2000" dirty="0">
                <a:latin typeface="Arial" pitchFamily="34" charset="0"/>
                <a:cs typeface="Arial" pitchFamily="34" charset="0"/>
              </a:rPr>
              <a:t>                     		120 total video frames available.</a:t>
            </a:r>
          </a:p>
          <a:p>
            <a:endParaRPr lang="en-US" sz="2000" dirty="0">
              <a:latin typeface="Arial" pitchFamily="34" charset="0"/>
              <a:cs typeface="Arial" pitchFamily="34" charset="0"/>
            </a:endParaRPr>
          </a:p>
          <a:p>
            <a:r>
              <a:rPr lang="en-US" sz="2400" dirty="0"/>
              <a:t>Note: </a:t>
            </a:r>
            <a:r>
              <a:rPr lang="en-US" sz="2400" dirty="0">
                <a:latin typeface="Arial" pitchFamily="34" charset="0"/>
                <a:cs typeface="Arial" pitchFamily="34" charset="0"/>
              </a:rPr>
              <a:t>get(</a:t>
            </a:r>
            <a:r>
              <a:rPr lang="en-US" sz="2400" dirty="0" err="1">
                <a:latin typeface="Arial" pitchFamily="34" charset="0"/>
                <a:cs typeface="Arial" pitchFamily="34" charset="0"/>
              </a:rPr>
              <a:t>trafficObj</a:t>
            </a:r>
            <a:r>
              <a:rPr lang="en-US" sz="2400" dirty="0">
                <a:latin typeface="Arial" pitchFamily="34" charset="0"/>
                <a:cs typeface="Arial" pitchFamily="34" charset="0"/>
              </a:rPr>
              <a:t>) </a:t>
            </a:r>
            <a:r>
              <a:rPr lang="en-US" sz="2400" dirty="0"/>
              <a:t>provides more information on the video such as its duration in seconds</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a:t>Detecting cars in a video of traffic</a:t>
            </a:r>
          </a:p>
        </p:txBody>
      </p:sp>
      <p:sp>
        <p:nvSpPr>
          <p:cNvPr id="3" name="Subtitle 2"/>
          <p:cNvSpPr>
            <a:spLocks noGrp="1"/>
          </p:cNvSpPr>
          <p:nvPr>
            <p:ph type="subTitle" idx="1"/>
          </p:nvPr>
        </p:nvSpPr>
        <p:spPr/>
        <p:txBody>
          <a:bodyPr>
            <a:noAutofit/>
          </a:bodyPr>
          <a:lstStyle/>
          <a:p>
            <a:r>
              <a:rPr lang="en-US" sz="2400" b="1" dirty="0">
                <a:latin typeface="Arial" pitchFamily="34" charset="0"/>
                <a:cs typeface="Arial" pitchFamily="34" charset="0"/>
              </a:rPr>
              <a:t>Step 2: Explore Video with IMPLAY</a:t>
            </a:r>
          </a:p>
          <a:p>
            <a:endParaRPr lang="en-US" sz="2400" dirty="0">
              <a:latin typeface="Arial" pitchFamily="34" charset="0"/>
              <a:cs typeface="Arial" pitchFamily="34" charset="0"/>
            </a:endParaRPr>
          </a:p>
          <a:p>
            <a:r>
              <a:rPr lang="en-US" sz="2400" dirty="0">
                <a:latin typeface="Arial" pitchFamily="34" charset="0"/>
                <a:cs typeface="Arial" pitchFamily="34" charset="0"/>
              </a:rPr>
              <a:t>&gt;&gt;</a:t>
            </a:r>
            <a:r>
              <a:rPr lang="en-US" sz="2400" dirty="0" err="1">
                <a:latin typeface="Arial" pitchFamily="34" charset="0"/>
                <a:cs typeface="Arial" pitchFamily="34" charset="0"/>
              </a:rPr>
              <a:t>implay</a:t>
            </a:r>
            <a:r>
              <a:rPr lang="en-US" sz="2400" dirty="0">
                <a:latin typeface="Arial" pitchFamily="34" charset="0"/>
                <a:cs typeface="Arial" pitchFamily="34" charset="0"/>
              </a:rPr>
              <a:t>('traffic.avi');</a:t>
            </a:r>
          </a:p>
          <a:p>
            <a:endParaRPr lang="en-US" sz="2400" dirty="0">
              <a:latin typeface="Arial" pitchFamily="34" charset="0"/>
              <a:cs typeface="Arial" pitchFamily="34" charset="0"/>
            </a:endParaRPr>
          </a:p>
          <a:p>
            <a:endParaRPr lang="en-US" sz="2400" dirty="0">
              <a:latin typeface="Arial" pitchFamily="34" charset="0"/>
              <a:cs typeface="Arial" pitchFamily="34" charset="0"/>
            </a:endParaRPr>
          </a:p>
          <a:p>
            <a:r>
              <a:rPr lang="en-US" sz="2400" dirty="0">
                <a:solidFill>
                  <a:srgbClr val="002060"/>
                </a:solidFill>
              </a:rPr>
              <a:t>Alternate approach</a:t>
            </a:r>
          </a:p>
          <a:p>
            <a:endParaRPr lang="en-US" sz="1100" dirty="0">
              <a:solidFill>
                <a:srgbClr val="002060"/>
              </a:solidFill>
              <a:latin typeface="Arial" pitchFamily="34" charset="0"/>
              <a:cs typeface="Arial" pitchFamily="34" charset="0"/>
            </a:endParaRPr>
          </a:p>
          <a:p>
            <a:r>
              <a:rPr lang="en-US" sz="2400" dirty="0">
                <a:solidFill>
                  <a:srgbClr val="002060"/>
                </a:solidFill>
                <a:latin typeface="Arial" pitchFamily="34" charset="0"/>
                <a:cs typeface="Arial" pitchFamily="34" charset="0"/>
              </a:rPr>
              <a:t>&gt;&gt; </a:t>
            </a:r>
            <a:r>
              <a:rPr lang="en-US" sz="2400" dirty="0" err="1">
                <a:solidFill>
                  <a:srgbClr val="002060"/>
                </a:solidFill>
                <a:latin typeface="Arial" pitchFamily="34" charset="0"/>
                <a:cs typeface="Arial" pitchFamily="34" charset="0"/>
              </a:rPr>
              <a:t>trafficObj</a:t>
            </a:r>
            <a:r>
              <a:rPr lang="en-US" sz="2400" dirty="0">
                <a:solidFill>
                  <a:srgbClr val="002060"/>
                </a:solidFill>
                <a:latin typeface="Arial" pitchFamily="34" charset="0"/>
                <a:cs typeface="Arial" pitchFamily="34" charset="0"/>
              </a:rPr>
              <a:t> = </a:t>
            </a:r>
            <a:r>
              <a:rPr lang="en-US" sz="2400" dirty="0" err="1">
                <a:solidFill>
                  <a:srgbClr val="002060"/>
                </a:solidFill>
                <a:latin typeface="Arial" pitchFamily="34" charset="0"/>
                <a:cs typeface="Arial" pitchFamily="34" charset="0"/>
              </a:rPr>
              <a:t>aviread</a:t>
            </a:r>
            <a:r>
              <a:rPr lang="en-US" sz="2400" dirty="0">
                <a:solidFill>
                  <a:srgbClr val="002060"/>
                </a:solidFill>
                <a:latin typeface="Arial" pitchFamily="34" charset="0"/>
                <a:cs typeface="Arial" pitchFamily="34" charset="0"/>
              </a:rPr>
              <a:t>('traffic.avi')</a:t>
            </a:r>
          </a:p>
          <a:p>
            <a:r>
              <a:rPr lang="en-US" sz="2400" dirty="0" err="1">
                <a:solidFill>
                  <a:srgbClr val="002060"/>
                </a:solidFill>
                <a:latin typeface="Arial" pitchFamily="34" charset="0"/>
                <a:cs typeface="Arial" pitchFamily="34" charset="0"/>
              </a:rPr>
              <a:t>trafficObj</a:t>
            </a:r>
            <a:r>
              <a:rPr lang="en-US" sz="2400" dirty="0">
                <a:solidFill>
                  <a:srgbClr val="002060"/>
                </a:solidFill>
                <a:latin typeface="Arial" pitchFamily="34" charset="0"/>
                <a:cs typeface="Arial" pitchFamily="34" charset="0"/>
              </a:rPr>
              <a:t> = </a:t>
            </a:r>
          </a:p>
          <a:p>
            <a:r>
              <a:rPr lang="en-US" sz="2400" dirty="0">
                <a:solidFill>
                  <a:srgbClr val="002060"/>
                </a:solidFill>
                <a:latin typeface="Arial" pitchFamily="34" charset="0"/>
                <a:cs typeface="Arial" pitchFamily="34" charset="0"/>
              </a:rPr>
              <a:t>1x120 </a:t>
            </a:r>
            <a:r>
              <a:rPr lang="en-US" sz="2400" dirty="0" err="1">
                <a:solidFill>
                  <a:srgbClr val="002060"/>
                </a:solidFill>
                <a:latin typeface="Arial" pitchFamily="34" charset="0"/>
                <a:cs typeface="Arial" pitchFamily="34" charset="0"/>
              </a:rPr>
              <a:t>struct</a:t>
            </a:r>
            <a:r>
              <a:rPr lang="en-US" sz="2400" dirty="0">
                <a:solidFill>
                  <a:srgbClr val="002060"/>
                </a:solidFill>
                <a:latin typeface="Arial" pitchFamily="34" charset="0"/>
                <a:cs typeface="Arial" pitchFamily="34" charset="0"/>
              </a:rPr>
              <a:t> array with fields:</a:t>
            </a:r>
          </a:p>
          <a:p>
            <a:r>
              <a:rPr lang="en-US" sz="2400" dirty="0">
                <a:solidFill>
                  <a:srgbClr val="002060"/>
                </a:solidFill>
                <a:latin typeface="Arial" pitchFamily="34" charset="0"/>
                <a:cs typeface="Arial" pitchFamily="34" charset="0"/>
              </a:rPr>
              <a:t>    </a:t>
            </a:r>
            <a:r>
              <a:rPr lang="en-US" sz="2400" dirty="0" err="1">
                <a:solidFill>
                  <a:srgbClr val="002060"/>
                </a:solidFill>
                <a:latin typeface="Arial" pitchFamily="34" charset="0"/>
                <a:cs typeface="Arial" pitchFamily="34" charset="0"/>
              </a:rPr>
              <a:t>cdata</a:t>
            </a:r>
            <a:endParaRPr lang="en-US" sz="2400" dirty="0">
              <a:solidFill>
                <a:srgbClr val="002060"/>
              </a:solidFill>
              <a:latin typeface="Arial" pitchFamily="34" charset="0"/>
              <a:cs typeface="Arial" pitchFamily="34" charset="0"/>
            </a:endParaRPr>
          </a:p>
          <a:p>
            <a:r>
              <a:rPr lang="en-US" sz="2400" dirty="0">
                <a:solidFill>
                  <a:srgbClr val="002060"/>
                </a:solidFill>
                <a:latin typeface="Arial" pitchFamily="34" charset="0"/>
                <a:cs typeface="Arial" pitchFamily="34" charset="0"/>
              </a:rPr>
              <a:t>    </a:t>
            </a:r>
            <a:r>
              <a:rPr lang="en-US" sz="2400" dirty="0" err="1">
                <a:solidFill>
                  <a:srgbClr val="002060"/>
                </a:solidFill>
                <a:latin typeface="Arial" pitchFamily="34" charset="0"/>
                <a:cs typeface="Arial" pitchFamily="34" charset="0"/>
              </a:rPr>
              <a:t>colormap</a:t>
            </a:r>
            <a:endParaRPr lang="en-US" sz="2400" dirty="0">
              <a:solidFill>
                <a:srgbClr val="002060"/>
              </a:solidFill>
              <a:latin typeface="Arial" pitchFamily="34" charset="0"/>
              <a:cs typeface="Arial" pitchFamily="34" charset="0"/>
            </a:endParaRPr>
          </a:p>
          <a:p>
            <a:r>
              <a:rPr lang="en-US" sz="2400" dirty="0">
                <a:solidFill>
                  <a:srgbClr val="002060"/>
                </a:solidFill>
                <a:latin typeface="Arial" pitchFamily="34" charset="0"/>
                <a:cs typeface="Arial" pitchFamily="34" charset="0"/>
              </a:rPr>
              <a:t>&gt;&gt; </a:t>
            </a:r>
            <a:r>
              <a:rPr lang="en-US" sz="2400" dirty="0" err="1">
                <a:solidFill>
                  <a:srgbClr val="002060"/>
                </a:solidFill>
                <a:latin typeface="Arial" pitchFamily="34" charset="0"/>
                <a:cs typeface="Arial" pitchFamily="34" charset="0"/>
              </a:rPr>
              <a:t>implay</a:t>
            </a:r>
            <a:r>
              <a:rPr lang="en-US" sz="2400" dirty="0">
                <a:solidFill>
                  <a:srgbClr val="002060"/>
                </a:solidFill>
                <a:latin typeface="Arial" pitchFamily="34" charset="0"/>
                <a:cs typeface="Arial" pitchFamily="34" charset="0"/>
              </a:rPr>
              <a:t>(</a:t>
            </a:r>
            <a:r>
              <a:rPr lang="en-US" sz="2400" dirty="0" err="1">
                <a:solidFill>
                  <a:srgbClr val="002060"/>
                </a:solidFill>
                <a:latin typeface="Arial" pitchFamily="34" charset="0"/>
                <a:cs typeface="Arial" pitchFamily="34" charset="0"/>
              </a:rPr>
              <a:t>trafficObj</a:t>
            </a:r>
            <a:r>
              <a:rPr lang="en-US" sz="2400" dirty="0">
                <a:solidFill>
                  <a:srgbClr val="002060"/>
                </a:solidFill>
                <a:latin typeface="Arial" pitchFamily="34" charset="0"/>
                <a:cs typeface="Arial"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blinds(horizontal)">
                                      <p:cBhvr>
                                        <p:cTn id="10" dur="500"/>
                                        <p:tgtEl>
                                          <p:spTgt spid="3">
                                            <p:txEl>
                                              <p:pRg st="7" end="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blinds(horizontal)">
                                      <p:cBhvr>
                                        <p:cTn id="13" dur="500"/>
                                        <p:tgtEl>
                                          <p:spTgt spid="3">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blinds(horizontal)">
                                      <p:cBhvr>
                                        <p:cTn id="16" dur="500"/>
                                        <p:tgtEl>
                                          <p:spTgt spid="3">
                                            <p:txEl>
                                              <p:pRg st="9" end="9"/>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Effect transition="in" filter="blinds(horizontal)">
                                      <p:cBhvr>
                                        <p:cTn id="19" dur="500"/>
                                        <p:tgtEl>
                                          <p:spTgt spid="3">
                                            <p:txEl>
                                              <p:pRg st="10" end="10"/>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11" end="11"/>
                                            </p:txEl>
                                          </p:spTgt>
                                        </p:tgtEl>
                                        <p:attrNameLst>
                                          <p:attrName>style.visibility</p:attrName>
                                        </p:attrNameLst>
                                      </p:cBhvr>
                                      <p:to>
                                        <p:strVal val="visible"/>
                                      </p:to>
                                    </p:set>
                                    <p:animEffect transition="in" filter="blinds(horizontal)">
                                      <p:cBhvr>
                                        <p:cTn id="22" dur="500"/>
                                        <p:tgtEl>
                                          <p:spTgt spid="3">
                                            <p:txEl>
                                              <p:pRg st="11" end="11"/>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animEffect transition="in" filter="blinds(horizontal)">
                                      <p:cBhvr>
                                        <p:cTn id="2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a:t>Detecting cars in a video of traffic</a:t>
            </a:r>
          </a:p>
        </p:txBody>
      </p:sp>
      <p:sp>
        <p:nvSpPr>
          <p:cNvPr id="3" name="Subtitle 2"/>
          <p:cNvSpPr>
            <a:spLocks noGrp="1"/>
          </p:cNvSpPr>
          <p:nvPr>
            <p:ph type="subTitle" idx="1"/>
          </p:nvPr>
        </p:nvSpPr>
        <p:spPr/>
        <p:txBody>
          <a:bodyPr>
            <a:noAutofit/>
          </a:bodyPr>
          <a:lstStyle/>
          <a:p>
            <a:r>
              <a:rPr lang="en-US" sz="2400" b="1" dirty="0">
                <a:latin typeface="Arial" pitchFamily="34" charset="0"/>
                <a:cs typeface="Arial" pitchFamily="34" charset="0"/>
              </a:rPr>
              <a:t>Step 3: Develop Your Algorithm</a:t>
            </a:r>
            <a:endParaRPr lang="en-US" sz="2400" dirty="0">
              <a:latin typeface="Arial" pitchFamily="34" charset="0"/>
              <a:cs typeface="Arial" pitchFamily="34" charset="0"/>
            </a:endParaRPr>
          </a:p>
          <a:p>
            <a:pPr algn="just"/>
            <a:r>
              <a:rPr lang="en-US" sz="2400" dirty="0">
                <a:latin typeface="Arial" pitchFamily="34" charset="0"/>
                <a:cs typeface="Arial" pitchFamily="34" charset="0"/>
              </a:rPr>
              <a:t>When working with video data, it can be helpful to select a representative frame from the video and develop your algorithm on that frame. Then, this algorithm can be applied to the processing of all the frames in the video.</a:t>
            </a:r>
          </a:p>
        </p:txBody>
      </p:sp>
      <p:pic>
        <p:nvPicPr>
          <p:cNvPr id="4" name="Picture 2" descr="C:\Documents and Settings\Administrator\My Documents\Flash-2GB\Teaching-Current\Computer Vision-2010\Projects-Guideline\Sample-Projects\Car-Detection\traffic-frame-72.jpg"/>
          <p:cNvPicPr>
            <a:picLocks noChangeAspect="1" noChangeArrowheads="1"/>
          </p:cNvPicPr>
          <p:nvPr/>
        </p:nvPicPr>
        <p:blipFill>
          <a:blip r:embed="rId2" cstate="print"/>
          <a:srcRect/>
          <a:stretch>
            <a:fillRect/>
          </a:stretch>
        </p:blipFill>
        <p:spPr bwMode="auto">
          <a:xfrm>
            <a:off x="6715140" y="3375421"/>
            <a:ext cx="2071702" cy="1553777"/>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dirty="0"/>
              <a:t>Mathematic Morphology</a:t>
            </a:r>
            <a:endParaRPr lang="th-TH" dirty="0"/>
          </a:p>
        </p:txBody>
      </p:sp>
      <p:sp>
        <p:nvSpPr>
          <p:cNvPr id="23556" name="Rectangle 3"/>
          <p:cNvSpPr>
            <a:spLocks noGrp="1" noChangeArrowheads="1"/>
          </p:cNvSpPr>
          <p:nvPr>
            <p:ph type="body" idx="1"/>
          </p:nvPr>
        </p:nvSpPr>
        <p:spPr/>
        <p:txBody>
          <a:bodyPr>
            <a:normAutofit/>
          </a:bodyPr>
          <a:lstStyle/>
          <a:p>
            <a:pPr>
              <a:spcBef>
                <a:spcPts val="600"/>
              </a:spcBef>
              <a:spcAft>
                <a:spcPts val="600"/>
              </a:spcAft>
            </a:pPr>
            <a:endParaRPr lang="en-US" dirty="0"/>
          </a:p>
          <a:p>
            <a:pPr>
              <a:spcBef>
                <a:spcPts val="600"/>
              </a:spcBef>
              <a:spcAft>
                <a:spcPts val="600"/>
              </a:spcAft>
            </a:pPr>
            <a:r>
              <a:rPr lang="en-US" dirty="0"/>
              <a:t>Boundaries Extraction</a:t>
            </a:r>
          </a:p>
          <a:p>
            <a:pPr>
              <a:spcBef>
                <a:spcPts val="600"/>
              </a:spcBef>
              <a:spcAft>
                <a:spcPts val="600"/>
              </a:spcAft>
              <a:buFont typeface="Courier New" pitchFamily="49" charset="0"/>
              <a:buChar char="o"/>
            </a:pPr>
            <a:endParaRPr lang="en-US" dirty="0"/>
          </a:p>
          <a:p>
            <a:pPr>
              <a:spcBef>
                <a:spcPts val="600"/>
              </a:spcBef>
              <a:spcAft>
                <a:spcPts val="600"/>
              </a:spcAft>
            </a:pPr>
            <a:endParaRPr lang="en-US" dirty="0"/>
          </a:p>
          <a:p>
            <a:pPr>
              <a:spcBef>
                <a:spcPts val="600"/>
              </a:spcBef>
              <a:spcAft>
                <a:spcPts val="600"/>
              </a:spcAft>
            </a:pPr>
            <a:endParaRPr lang="en-US" dirty="0"/>
          </a:p>
          <a:p>
            <a:pPr>
              <a:spcBef>
                <a:spcPts val="600"/>
              </a:spcBef>
              <a:spcAft>
                <a:spcPts val="600"/>
              </a:spcAft>
            </a:pPr>
            <a:endParaRPr lang="en-US" dirty="0"/>
          </a:p>
          <a:p>
            <a:pPr>
              <a:spcBef>
                <a:spcPts val="600"/>
              </a:spcBef>
              <a:spcAft>
                <a:spcPts val="600"/>
              </a:spcAft>
            </a:pPr>
            <a:r>
              <a:rPr lang="en-US" dirty="0"/>
              <a:t>Skeletons</a:t>
            </a:r>
          </a:p>
        </p:txBody>
      </p:sp>
      <p:pic>
        <p:nvPicPr>
          <p:cNvPr id="45060" name="Picture 4" descr="http://www.cs.rochester.edu/u/nelson/research/boundaries/pictures/cshapes_full.gif"/>
          <p:cNvPicPr>
            <a:picLocks noChangeAspect="1" noChangeArrowheads="1"/>
          </p:cNvPicPr>
          <p:nvPr/>
        </p:nvPicPr>
        <p:blipFill>
          <a:blip r:embed="rId2"/>
          <a:srcRect/>
          <a:stretch>
            <a:fillRect/>
          </a:stretch>
        </p:blipFill>
        <p:spPr bwMode="auto">
          <a:xfrm>
            <a:off x="5929322" y="1428735"/>
            <a:ext cx="2714644" cy="2142629"/>
          </a:xfrm>
          <a:prstGeom prst="rect">
            <a:avLst/>
          </a:prstGeom>
          <a:noFill/>
        </p:spPr>
      </p:pic>
      <p:pic>
        <p:nvPicPr>
          <p:cNvPr id="5" name="Picture 2" descr="C:\Documents and Settings\Administrator\My Documents\Flash-2GB\Teaching-Current\Computer Vision-2010\Projects-Guideline\Sample-Projects\Car-Detection\traffic-frame-72.jpg"/>
          <p:cNvPicPr>
            <a:picLocks noChangeAspect="1" noChangeArrowheads="1"/>
          </p:cNvPicPr>
          <p:nvPr/>
        </p:nvPicPr>
        <p:blipFill>
          <a:blip r:embed="rId3" cstate="print"/>
          <a:srcRect/>
          <a:stretch>
            <a:fillRect/>
          </a:stretch>
        </p:blipFill>
        <p:spPr bwMode="auto">
          <a:xfrm>
            <a:off x="4929190" y="4714884"/>
            <a:ext cx="1919999" cy="1440000"/>
          </a:xfrm>
          <a:prstGeom prst="rect">
            <a:avLst/>
          </a:prstGeom>
          <a:noFill/>
        </p:spPr>
      </p:pic>
      <p:pic>
        <p:nvPicPr>
          <p:cNvPr id="6" name="Picture 2"/>
          <p:cNvPicPr>
            <a:picLocks noChangeAspect="1" noChangeArrowheads="1"/>
          </p:cNvPicPr>
          <p:nvPr/>
        </p:nvPicPr>
        <p:blipFill>
          <a:blip r:embed="rId4" cstate="print"/>
          <a:srcRect/>
          <a:stretch>
            <a:fillRect/>
          </a:stretch>
        </p:blipFill>
        <p:spPr bwMode="auto">
          <a:xfrm>
            <a:off x="7072330" y="4714884"/>
            <a:ext cx="1920000" cy="1440000"/>
          </a:xfrm>
          <a:prstGeom prst="rect">
            <a:avLst/>
          </a:prstGeom>
          <a:noFill/>
          <a:ln w="9525">
            <a:noFill/>
            <a:miter lim="800000"/>
            <a:headEnd/>
            <a:tailEnd/>
          </a:ln>
          <a:effectLst/>
        </p:spPr>
      </p:pic>
      <p:sp>
        <p:nvSpPr>
          <p:cNvPr id="7" name="Right Arrow 6"/>
          <p:cNvSpPr/>
          <p:nvPr/>
        </p:nvSpPr>
        <p:spPr>
          <a:xfrm>
            <a:off x="5715008" y="6429396"/>
            <a:ext cx="2214578" cy="71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3600" dirty="0"/>
              <a:t>Detecting cars in a video of traffic</a:t>
            </a:r>
            <a:br>
              <a:rPr lang="en-US" sz="3600" dirty="0"/>
            </a:br>
            <a:r>
              <a:rPr lang="en-US" sz="3600" dirty="0"/>
              <a:t>	</a:t>
            </a:r>
            <a:r>
              <a:rPr lang="en-US" sz="3100" dirty="0"/>
              <a:t>Step 3: Algorithm</a:t>
            </a:r>
            <a:endParaRPr lang="en-US" sz="3600" dirty="0"/>
          </a:p>
        </p:txBody>
      </p:sp>
      <p:sp>
        <p:nvSpPr>
          <p:cNvPr id="3" name="Subtitle 2"/>
          <p:cNvSpPr>
            <a:spLocks noGrp="1"/>
          </p:cNvSpPr>
          <p:nvPr>
            <p:ph type="subTitle" idx="1"/>
          </p:nvPr>
        </p:nvSpPr>
        <p:spPr/>
        <p:txBody>
          <a:bodyPr>
            <a:noAutofit/>
          </a:bodyPr>
          <a:lstStyle/>
          <a:p>
            <a:pPr marL="457200" lvl="0" indent="-457200">
              <a:spcBef>
                <a:spcPts val="300"/>
              </a:spcBef>
              <a:spcAft>
                <a:spcPts val="300"/>
              </a:spcAft>
              <a:buFont typeface="+mj-lt"/>
              <a:buAutoNum type="arabicPeriod"/>
            </a:pPr>
            <a:r>
              <a:rPr lang="en-US" sz="2000" dirty="0"/>
              <a:t>Given traffic.avi</a:t>
            </a:r>
          </a:p>
          <a:p>
            <a:pPr marL="457200" indent="-457200">
              <a:spcBef>
                <a:spcPts val="300"/>
              </a:spcBef>
              <a:spcAft>
                <a:spcPts val="300"/>
              </a:spcAft>
            </a:pPr>
            <a:r>
              <a:rPr lang="en-US" sz="2000" dirty="0"/>
              <a:t>	</a:t>
            </a:r>
            <a:r>
              <a:rPr lang="en-US" sz="2000" dirty="0" err="1"/>
              <a:t>trafficObj</a:t>
            </a:r>
            <a:r>
              <a:rPr lang="en-US" sz="2000" dirty="0"/>
              <a:t> = All frames of traffic.avi</a:t>
            </a:r>
          </a:p>
          <a:p>
            <a:pPr marL="457200" indent="-457200">
              <a:spcBef>
                <a:spcPts val="300"/>
              </a:spcBef>
              <a:spcAft>
                <a:spcPts val="300"/>
              </a:spcAft>
            </a:pPr>
            <a:r>
              <a:rPr lang="en-US" sz="2000" dirty="0"/>
              <a:t>	</a:t>
            </a:r>
            <a:r>
              <a:rPr lang="en-US" sz="2000" dirty="0" err="1"/>
              <a:t>nFrames</a:t>
            </a:r>
            <a:r>
              <a:rPr lang="en-US" sz="2000" dirty="0"/>
              <a:t> = Total # of frames in traffic.avi</a:t>
            </a:r>
          </a:p>
          <a:p>
            <a:pPr marL="457200" indent="-457200">
              <a:spcBef>
                <a:spcPts val="300"/>
              </a:spcBef>
              <a:spcAft>
                <a:spcPts val="300"/>
              </a:spcAft>
            </a:pPr>
            <a:r>
              <a:rPr lang="en-US" sz="2000" dirty="0"/>
              <a:t>	</a:t>
            </a:r>
            <a:r>
              <a:rPr lang="en-US" sz="2000" dirty="0" err="1"/>
              <a:t>fRate</a:t>
            </a:r>
            <a:r>
              <a:rPr lang="en-US" sz="2000" dirty="0"/>
              <a:t> = Frames per second rate of traffic.avi</a:t>
            </a:r>
          </a:p>
          <a:p>
            <a:pPr marL="457200" lvl="0" indent="-457200">
              <a:spcBef>
                <a:spcPts val="300"/>
              </a:spcBef>
              <a:spcAft>
                <a:spcPts val="300"/>
              </a:spcAft>
              <a:buFont typeface="+mj-lt"/>
              <a:buAutoNum type="arabicPeriod" startAt="2"/>
            </a:pPr>
            <a:r>
              <a:rPr lang="en-US" sz="2000" dirty="0"/>
              <a:t>Selection of representative frame consisting of both white and dark color cars</a:t>
            </a:r>
          </a:p>
          <a:p>
            <a:pPr marL="457200" lvl="0" indent="-457200">
              <a:spcBef>
                <a:spcPts val="300"/>
              </a:spcBef>
              <a:spcAft>
                <a:spcPts val="300"/>
              </a:spcAft>
              <a:buFont typeface="+mj-lt"/>
              <a:buAutoNum type="arabicPeriod" startAt="2"/>
            </a:pPr>
            <a:r>
              <a:rPr lang="en-US" sz="2000" dirty="0"/>
              <a:t>Determination of suitable </a:t>
            </a:r>
            <a:r>
              <a:rPr lang="en-US" sz="2000" dirty="0" err="1"/>
              <a:t>threshlod</a:t>
            </a:r>
            <a:r>
              <a:rPr lang="en-US" sz="2000" dirty="0"/>
              <a:t> value, and size/design of structuring element</a:t>
            </a:r>
          </a:p>
          <a:p>
            <a:pPr marL="457200" lvl="0" indent="-457200">
              <a:spcBef>
                <a:spcPts val="300"/>
              </a:spcBef>
              <a:spcAft>
                <a:spcPts val="300"/>
              </a:spcAft>
              <a:buFont typeface="+mj-lt"/>
              <a:buAutoNum type="arabicPeriod" startAt="2"/>
            </a:pPr>
            <a:r>
              <a:rPr lang="en-US" sz="2000" dirty="0" err="1"/>
              <a:t>darkCarValue</a:t>
            </a:r>
            <a:r>
              <a:rPr lang="en-US" sz="2000" dirty="0"/>
              <a:t> = 50	%  threshold value</a:t>
            </a:r>
          </a:p>
          <a:p>
            <a:pPr marL="457200" indent="-457200">
              <a:spcBef>
                <a:spcPts val="300"/>
              </a:spcBef>
              <a:spcAft>
                <a:spcPts val="300"/>
              </a:spcAft>
            </a:pPr>
            <a:r>
              <a:rPr lang="en-US" sz="2000" dirty="0"/>
              <a:t>	</a:t>
            </a:r>
            <a:r>
              <a:rPr lang="en-US" sz="2000" dirty="0" err="1"/>
              <a:t>strel</a:t>
            </a:r>
            <a:r>
              <a:rPr lang="en-US" sz="2000" dirty="0"/>
              <a:t> = Structuring element of disk (or diamond) shape of size 2</a:t>
            </a:r>
          </a:p>
          <a:p>
            <a:pPr marL="457200" indent="-457200">
              <a:spcBef>
                <a:spcPts val="300"/>
              </a:spcBef>
              <a:spcAft>
                <a:spcPts val="300"/>
              </a:spcAft>
            </a:pPr>
            <a:r>
              <a:rPr lang="en-US" sz="2000" dirty="0"/>
              <a:t>	</a:t>
            </a:r>
            <a:r>
              <a:rPr lang="en-US" sz="2000" dirty="0" err="1"/>
              <a:t>smallStructureSize</a:t>
            </a:r>
            <a:r>
              <a:rPr lang="en-US" sz="2000" dirty="0"/>
              <a:t> = 100</a:t>
            </a:r>
          </a:p>
          <a:p>
            <a:pPr marL="457200" indent="-457200">
              <a:spcBef>
                <a:spcPts val="300"/>
              </a:spcBef>
              <a:spcAft>
                <a:spcPts val="300"/>
              </a:spcAft>
            </a:pPr>
            <a:r>
              <a:rPr lang="en-US" sz="2000" dirty="0"/>
              <a:t>	f1 = Frame 1 of </a:t>
            </a:r>
            <a:r>
              <a:rPr lang="en-US" sz="2000" dirty="0" err="1"/>
              <a:t>trafficObj</a:t>
            </a:r>
            <a:endParaRPr lang="en-US" sz="2000" dirty="0"/>
          </a:p>
          <a:p>
            <a:pPr marL="457200" indent="-457200">
              <a:spcBef>
                <a:spcPts val="300"/>
              </a:spcBef>
              <a:spcAft>
                <a:spcPts val="300"/>
              </a:spcAft>
            </a:pPr>
            <a:r>
              <a:rPr lang="en-US" sz="2000" dirty="0"/>
              <a:t>	</a:t>
            </a:r>
            <a:r>
              <a:rPr lang="en-US" sz="2000" dirty="0" err="1"/>
              <a:t>taggedCars</a:t>
            </a:r>
            <a:r>
              <a:rPr lang="en-US" sz="2000" dirty="0"/>
              <a:t> = zeroes of dimension size(f1, 1) x size(f1, 2) x 3 x </a:t>
            </a:r>
            <a:r>
              <a:rPr lang="en-US" sz="2000" dirty="0" err="1"/>
              <a:t>nFrames</a:t>
            </a:r>
            <a:r>
              <a:rPr lang="en-US" sz="2000" dirty="0"/>
              <a:t>) of class(f1)</a:t>
            </a:r>
          </a:p>
          <a:p>
            <a:pPr marL="457200" indent="-457200">
              <a:spcBef>
                <a:spcPts val="300"/>
              </a:spcBef>
              <a:spcAft>
                <a:spcPts val="300"/>
              </a:spcAft>
            </a:pPr>
            <a:r>
              <a:rPr lang="en-US" sz="2000" dirty="0"/>
              <a:t>	</a:t>
            </a:r>
            <a:r>
              <a:rPr lang="en-US" sz="2000" dirty="0" err="1"/>
              <a:t>tagSize</a:t>
            </a:r>
            <a:r>
              <a:rPr lang="en-US" sz="2000" dirty="0"/>
              <a:t> = 4;</a:t>
            </a:r>
          </a:p>
          <a:p>
            <a:pPr marL="457200" indent="-457200">
              <a:spcBef>
                <a:spcPts val="300"/>
              </a:spcBef>
              <a:spcAft>
                <a:spcPts val="300"/>
              </a:spcAft>
            </a:pPr>
            <a:r>
              <a:rPr lang="en-US" sz="2000" dirty="0"/>
              <a:t>	k = 1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3600" dirty="0"/>
              <a:t>Detecting cars in a video of traffic</a:t>
            </a:r>
            <a:br>
              <a:rPr lang="en-US" sz="3600" dirty="0"/>
            </a:br>
            <a:r>
              <a:rPr lang="en-US" sz="3600" dirty="0"/>
              <a:t>	</a:t>
            </a:r>
            <a:r>
              <a:rPr lang="en-US" sz="3100" dirty="0"/>
              <a:t>Step 3: Algorithm</a:t>
            </a:r>
            <a:endParaRPr lang="en-US" sz="3600" dirty="0"/>
          </a:p>
        </p:txBody>
      </p:sp>
      <p:sp>
        <p:nvSpPr>
          <p:cNvPr id="3" name="Subtitle 2"/>
          <p:cNvSpPr>
            <a:spLocks noGrp="1"/>
          </p:cNvSpPr>
          <p:nvPr>
            <p:ph type="subTitle" idx="1"/>
          </p:nvPr>
        </p:nvSpPr>
        <p:spPr/>
        <p:txBody>
          <a:bodyPr>
            <a:noAutofit/>
          </a:bodyPr>
          <a:lstStyle/>
          <a:p>
            <a:pPr lvl="0">
              <a:spcBef>
                <a:spcPts val="600"/>
              </a:spcBef>
              <a:spcAft>
                <a:spcPts val="600"/>
              </a:spcAft>
            </a:pPr>
            <a:r>
              <a:rPr lang="en-US" sz="2000" dirty="0"/>
              <a:t>5. For k = 1 to </a:t>
            </a:r>
            <a:r>
              <a:rPr lang="en-US" sz="2000" dirty="0" err="1"/>
              <a:t>nFrames</a:t>
            </a:r>
            <a:r>
              <a:rPr lang="en-US" sz="2000" dirty="0"/>
              <a:t> </a:t>
            </a:r>
          </a:p>
          <a:p>
            <a:pPr>
              <a:spcBef>
                <a:spcPts val="600"/>
              </a:spcBef>
              <a:spcAft>
                <a:spcPts val="600"/>
              </a:spcAft>
            </a:pPr>
            <a:r>
              <a:rPr lang="en-US" sz="2000" dirty="0"/>
              <a:t>	</a:t>
            </a:r>
            <a:r>
              <a:rPr lang="en-US" sz="2000" dirty="0" err="1"/>
              <a:t>singleFrame</a:t>
            </a:r>
            <a:r>
              <a:rPr lang="en-US" sz="2000" dirty="0"/>
              <a:t> = Frame k of </a:t>
            </a:r>
            <a:r>
              <a:rPr lang="en-US" sz="2000" dirty="0" err="1"/>
              <a:t>trafficObj</a:t>
            </a:r>
            <a:r>
              <a:rPr lang="en-US" sz="2000" dirty="0"/>
              <a:t> in RGB format</a:t>
            </a:r>
          </a:p>
          <a:p>
            <a:pPr>
              <a:spcBef>
                <a:spcPts val="600"/>
              </a:spcBef>
              <a:spcAft>
                <a:spcPts val="600"/>
              </a:spcAft>
            </a:pPr>
            <a:r>
              <a:rPr lang="en-US" sz="2000" dirty="0"/>
              <a:t>	I = Grayscale format of </a:t>
            </a:r>
            <a:r>
              <a:rPr lang="en-US" sz="2000" dirty="0" err="1"/>
              <a:t>singleFrame</a:t>
            </a:r>
            <a:endParaRPr lang="en-US" sz="2000" dirty="0"/>
          </a:p>
          <a:p>
            <a:pPr>
              <a:spcBef>
                <a:spcPts val="600"/>
              </a:spcBef>
              <a:spcAft>
                <a:spcPts val="600"/>
              </a:spcAft>
            </a:pPr>
            <a:r>
              <a:rPr lang="en-US" sz="2000" dirty="0"/>
              <a:t>	</a:t>
            </a:r>
            <a:r>
              <a:rPr lang="en-US" sz="2000" dirty="0" err="1"/>
              <a:t>noDarkCars</a:t>
            </a:r>
            <a:r>
              <a:rPr lang="en-US" sz="2000" dirty="0"/>
              <a:t> = Binary format of I after remove dark cars by using threshold 			of </a:t>
            </a:r>
            <a:r>
              <a:rPr lang="en-US" sz="2000" dirty="0" err="1"/>
              <a:t>darkCarValue</a:t>
            </a:r>
            <a:r>
              <a:rPr lang="en-US" sz="2000" dirty="0"/>
              <a:t> </a:t>
            </a:r>
          </a:p>
          <a:p>
            <a:pPr>
              <a:spcBef>
                <a:spcPts val="600"/>
              </a:spcBef>
              <a:spcAft>
                <a:spcPts val="600"/>
              </a:spcAft>
            </a:pPr>
            <a:r>
              <a:rPr lang="en-US" sz="2000" dirty="0"/>
              <a:t>	</a:t>
            </a:r>
            <a:r>
              <a:rPr lang="en-US" sz="2000" dirty="0" err="1"/>
              <a:t>noLaneMarking</a:t>
            </a:r>
            <a:r>
              <a:rPr lang="en-US" sz="2000" dirty="0"/>
              <a:t> = Image open of </a:t>
            </a:r>
            <a:r>
              <a:rPr lang="en-US" sz="2000" dirty="0" err="1"/>
              <a:t>noDarkCars</a:t>
            </a:r>
            <a:r>
              <a:rPr lang="en-US" sz="2000" dirty="0"/>
              <a:t> using </a:t>
            </a:r>
            <a:r>
              <a:rPr lang="en-US" sz="2000" dirty="0" err="1"/>
              <a:t>strel</a:t>
            </a:r>
            <a:r>
              <a:rPr lang="en-US" sz="2000" dirty="0"/>
              <a:t> to remove lane 				markings and other non-disk shaped structures</a:t>
            </a:r>
          </a:p>
          <a:p>
            <a:pPr>
              <a:spcBef>
                <a:spcPts val="600"/>
              </a:spcBef>
              <a:spcAft>
                <a:spcPts val="600"/>
              </a:spcAft>
            </a:pPr>
            <a:r>
              <a:rPr lang="en-US" sz="2000" dirty="0"/>
              <a:t>	</a:t>
            </a:r>
            <a:r>
              <a:rPr lang="en-US" sz="2000" dirty="0" err="1"/>
              <a:t>noSmallStructures</a:t>
            </a:r>
            <a:r>
              <a:rPr lang="en-US" sz="2000" dirty="0"/>
              <a:t> = Remove small structures from </a:t>
            </a:r>
            <a:r>
              <a:rPr lang="en-US" sz="2000" dirty="0" err="1"/>
              <a:t>noLaneMarking</a:t>
            </a:r>
            <a:r>
              <a:rPr lang="en-US" sz="2000" dirty="0"/>
              <a:t> of size 				less than </a:t>
            </a:r>
            <a:r>
              <a:rPr lang="en-US" sz="2000" dirty="0" err="1"/>
              <a:t>smallStructureSize</a:t>
            </a:r>
            <a:endParaRPr lang="en-US" sz="2000" dirty="0"/>
          </a:p>
          <a:p>
            <a:pPr>
              <a:spcBef>
                <a:spcPts val="600"/>
              </a:spcBef>
              <a:spcAft>
                <a:spcPts val="600"/>
              </a:spcAft>
            </a:pPr>
            <a:r>
              <a:rPr lang="en-US" sz="2000" dirty="0"/>
              <a:t>	L = Matrix of structure label in </a:t>
            </a:r>
            <a:r>
              <a:rPr lang="en-US" sz="2000" dirty="0" err="1"/>
              <a:t>noSmallStructures</a:t>
            </a:r>
            <a:endParaRPr lang="en-US" sz="2000" dirty="0"/>
          </a:p>
          <a:p>
            <a:pPr>
              <a:spcBef>
                <a:spcPts val="600"/>
              </a:spcBef>
              <a:spcAft>
                <a:spcPts val="600"/>
              </a:spcAft>
            </a:pPr>
            <a:r>
              <a:rPr lang="en-US" sz="2000" dirty="0"/>
              <a:t>	</a:t>
            </a:r>
            <a:r>
              <a:rPr lang="en-US" sz="2000" dirty="0" err="1"/>
              <a:t>taggedCars</a:t>
            </a:r>
            <a:r>
              <a:rPr lang="en-US" sz="2000" dirty="0"/>
              <a:t>[][][][k] = </a:t>
            </a:r>
            <a:r>
              <a:rPr lang="en-US" sz="2000" dirty="0" err="1"/>
              <a:t>singleFrame</a:t>
            </a:r>
            <a:endParaRPr lang="en-US" sz="2000" dirty="0"/>
          </a:p>
          <a:p>
            <a:pPr>
              <a:spcBef>
                <a:spcPts val="600"/>
              </a:spcBef>
              <a:spcAft>
                <a:spcPts val="600"/>
              </a:spcAft>
            </a:pPr>
            <a:r>
              <a:rPr lang="en-US" sz="2000" dirty="0"/>
              <a:t>	</a:t>
            </a:r>
            <a:endParaRPr lang="en-US" sz="7200" dirty="0">
              <a:latin typeface="Arial" pitchFamily="34" charset="0"/>
              <a:cs typeface="Arial"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3600" dirty="0"/>
              <a:t>Detecting cars in a video of traffic</a:t>
            </a:r>
            <a:br>
              <a:rPr lang="en-US" sz="3600" dirty="0"/>
            </a:br>
            <a:r>
              <a:rPr lang="en-US" sz="3600" dirty="0"/>
              <a:t>	</a:t>
            </a:r>
            <a:r>
              <a:rPr lang="en-US" sz="3100" dirty="0"/>
              <a:t>Step 3: Algorithm</a:t>
            </a:r>
            <a:endParaRPr lang="en-US" sz="3600" dirty="0"/>
          </a:p>
        </p:txBody>
      </p:sp>
      <p:sp>
        <p:nvSpPr>
          <p:cNvPr id="3" name="Subtitle 2"/>
          <p:cNvSpPr>
            <a:spLocks noGrp="1"/>
          </p:cNvSpPr>
          <p:nvPr>
            <p:ph type="subTitle" idx="1"/>
          </p:nvPr>
        </p:nvSpPr>
        <p:spPr/>
        <p:txBody>
          <a:bodyPr>
            <a:noAutofit/>
          </a:bodyPr>
          <a:lstStyle/>
          <a:p>
            <a:pPr>
              <a:spcBef>
                <a:spcPts val="600"/>
              </a:spcBef>
              <a:spcAft>
                <a:spcPts val="600"/>
              </a:spcAft>
            </a:pPr>
            <a:r>
              <a:rPr lang="en-US" sz="2000" dirty="0"/>
              <a:t>	If any L is nonzero</a:t>
            </a:r>
          </a:p>
          <a:p>
            <a:pPr>
              <a:spcBef>
                <a:spcPts val="600"/>
              </a:spcBef>
              <a:spcAft>
                <a:spcPts val="600"/>
              </a:spcAft>
            </a:pPr>
            <a:r>
              <a:rPr lang="en-US" sz="2000" dirty="0"/>
              <a:t>		[</a:t>
            </a:r>
            <a:r>
              <a:rPr lang="en-US" sz="2000" dirty="0" err="1"/>
              <a:t>Cx</a:t>
            </a:r>
            <a:r>
              <a:rPr lang="en-US" sz="2000" dirty="0"/>
              <a:t>, Cy] = </a:t>
            </a:r>
            <a:r>
              <a:rPr lang="en-US" sz="2000" dirty="0" err="1"/>
              <a:t>Centroid</a:t>
            </a:r>
            <a:r>
              <a:rPr lang="en-US" sz="2000" dirty="0"/>
              <a:t> of L</a:t>
            </a:r>
          </a:p>
          <a:p>
            <a:pPr>
              <a:spcBef>
                <a:spcPts val="600"/>
              </a:spcBef>
              <a:spcAft>
                <a:spcPts val="600"/>
              </a:spcAft>
            </a:pPr>
            <a:r>
              <a:rPr lang="en-US" sz="2000" dirty="0"/>
              <a:t>		For row = </a:t>
            </a:r>
            <a:r>
              <a:rPr lang="en-US" sz="2000" dirty="0" err="1"/>
              <a:t>Cx</a:t>
            </a:r>
            <a:r>
              <a:rPr lang="en-US" sz="2000" dirty="0"/>
              <a:t>-Round(</a:t>
            </a:r>
            <a:r>
              <a:rPr lang="en-US" sz="2000" dirty="0" err="1"/>
              <a:t>tagSize</a:t>
            </a:r>
            <a:r>
              <a:rPr lang="en-US" sz="2000" dirty="0"/>
              <a:t>/2) to </a:t>
            </a:r>
            <a:r>
              <a:rPr lang="en-US" sz="2000" dirty="0" err="1"/>
              <a:t>Cx+Round</a:t>
            </a:r>
            <a:r>
              <a:rPr lang="en-US" sz="2000" dirty="0"/>
              <a:t>(</a:t>
            </a:r>
            <a:r>
              <a:rPr lang="en-US" sz="2000" dirty="0" err="1"/>
              <a:t>tagSize</a:t>
            </a:r>
            <a:r>
              <a:rPr lang="en-US" sz="2000" dirty="0"/>
              <a:t>/2)</a:t>
            </a:r>
          </a:p>
          <a:p>
            <a:pPr>
              <a:spcBef>
                <a:spcPts val="600"/>
              </a:spcBef>
              <a:spcAft>
                <a:spcPts val="600"/>
              </a:spcAft>
            </a:pPr>
            <a:r>
              <a:rPr lang="en-US" sz="2000" dirty="0"/>
              <a:t>			For </a:t>
            </a:r>
            <a:r>
              <a:rPr lang="en-US" sz="2000" dirty="0" err="1"/>
              <a:t>col</a:t>
            </a:r>
            <a:r>
              <a:rPr lang="en-US" sz="2000" dirty="0"/>
              <a:t> = Cy-Round(</a:t>
            </a:r>
            <a:r>
              <a:rPr lang="en-US" sz="2000" dirty="0" err="1"/>
              <a:t>tagSize</a:t>
            </a:r>
            <a:r>
              <a:rPr lang="en-US" sz="2000" dirty="0"/>
              <a:t>/2) to </a:t>
            </a:r>
            <a:r>
              <a:rPr lang="en-US" sz="2000" dirty="0" err="1"/>
              <a:t>Cy+Round</a:t>
            </a:r>
            <a:r>
              <a:rPr lang="en-US" sz="2000" dirty="0"/>
              <a:t>(</a:t>
            </a:r>
            <a:r>
              <a:rPr lang="en-US" sz="2000" dirty="0" err="1"/>
              <a:t>tagSize</a:t>
            </a:r>
            <a:r>
              <a:rPr lang="en-US" sz="2000" dirty="0"/>
              <a:t>/2)</a:t>
            </a:r>
          </a:p>
          <a:p>
            <a:pPr>
              <a:spcBef>
                <a:spcPts val="600"/>
              </a:spcBef>
              <a:spcAft>
                <a:spcPts val="600"/>
              </a:spcAft>
            </a:pPr>
            <a:r>
              <a:rPr lang="en-US" sz="2000" dirty="0"/>
              <a:t>				</a:t>
            </a:r>
            <a:r>
              <a:rPr lang="en-US" sz="2000" dirty="0" err="1"/>
              <a:t>taggedCars</a:t>
            </a:r>
            <a:r>
              <a:rPr lang="en-US" sz="2000" dirty="0"/>
              <a:t>(row, </a:t>
            </a:r>
            <a:r>
              <a:rPr lang="en-US" sz="2000" dirty="0" err="1"/>
              <a:t>col</a:t>
            </a:r>
            <a:r>
              <a:rPr lang="en-US" sz="2000" dirty="0"/>
              <a:t>, 1, k) = 255</a:t>
            </a:r>
          </a:p>
          <a:p>
            <a:pPr>
              <a:spcBef>
                <a:spcPts val="600"/>
              </a:spcBef>
              <a:spcAft>
                <a:spcPts val="600"/>
              </a:spcAft>
            </a:pPr>
            <a:r>
              <a:rPr lang="en-US" sz="2000" dirty="0"/>
              <a:t>				</a:t>
            </a:r>
            <a:r>
              <a:rPr lang="en-US" sz="2000" dirty="0" err="1"/>
              <a:t>taggedCars</a:t>
            </a:r>
            <a:r>
              <a:rPr lang="en-US" sz="2000" dirty="0"/>
              <a:t>(row, </a:t>
            </a:r>
            <a:r>
              <a:rPr lang="en-US" sz="2000" dirty="0" err="1"/>
              <a:t>col</a:t>
            </a:r>
            <a:r>
              <a:rPr lang="en-US" sz="2000" dirty="0"/>
              <a:t>, 2, k) = 0</a:t>
            </a:r>
          </a:p>
          <a:p>
            <a:pPr>
              <a:spcBef>
                <a:spcPts val="600"/>
              </a:spcBef>
              <a:spcAft>
                <a:spcPts val="600"/>
              </a:spcAft>
            </a:pPr>
            <a:r>
              <a:rPr lang="en-US" sz="2000" dirty="0"/>
              <a:t>				</a:t>
            </a:r>
            <a:r>
              <a:rPr lang="en-US" sz="2000" dirty="0" err="1"/>
              <a:t>taggedCars</a:t>
            </a:r>
            <a:r>
              <a:rPr lang="en-US" sz="2000" dirty="0"/>
              <a:t>(row, </a:t>
            </a:r>
            <a:r>
              <a:rPr lang="en-US" sz="2000" dirty="0" err="1"/>
              <a:t>col</a:t>
            </a:r>
            <a:r>
              <a:rPr lang="en-US" sz="2000" dirty="0"/>
              <a:t>, 3, k) = 0</a:t>
            </a:r>
          </a:p>
          <a:p>
            <a:pPr>
              <a:spcBef>
                <a:spcPts val="600"/>
              </a:spcBef>
              <a:spcAft>
                <a:spcPts val="600"/>
              </a:spcAft>
            </a:pPr>
            <a:r>
              <a:rPr lang="en-US" sz="2000" dirty="0"/>
              <a:t>			End</a:t>
            </a:r>
          </a:p>
          <a:p>
            <a:pPr>
              <a:spcBef>
                <a:spcPts val="600"/>
              </a:spcBef>
              <a:spcAft>
                <a:spcPts val="600"/>
              </a:spcAft>
            </a:pPr>
            <a:r>
              <a:rPr lang="en-US" sz="2000" dirty="0"/>
              <a:t>		End</a:t>
            </a:r>
          </a:p>
          <a:p>
            <a:pPr>
              <a:spcBef>
                <a:spcPts val="600"/>
              </a:spcBef>
              <a:spcAft>
                <a:spcPts val="600"/>
              </a:spcAft>
            </a:pPr>
            <a:r>
              <a:rPr lang="en-US" sz="2000" dirty="0"/>
              <a:t>	End</a:t>
            </a:r>
          </a:p>
          <a:p>
            <a:pPr>
              <a:spcBef>
                <a:spcPts val="600"/>
              </a:spcBef>
              <a:spcAft>
                <a:spcPts val="600"/>
              </a:spcAft>
            </a:pPr>
            <a:r>
              <a:rPr lang="en-US" sz="2000" dirty="0"/>
              <a:t>End</a:t>
            </a:r>
          </a:p>
          <a:p>
            <a:pPr lvl="0">
              <a:spcBef>
                <a:spcPts val="600"/>
              </a:spcBef>
              <a:spcAft>
                <a:spcPts val="600"/>
              </a:spcAft>
            </a:pPr>
            <a:r>
              <a:rPr lang="en-US" sz="2000" dirty="0"/>
              <a:t>6. Play </a:t>
            </a:r>
            <a:r>
              <a:rPr lang="en-US" sz="2000" dirty="0" err="1"/>
              <a:t>taggedCars</a:t>
            </a:r>
            <a:r>
              <a:rPr lang="en-US" sz="2000" dirty="0"/>
              <a:t> at the rate of </a:t>
            </a:r>
            <a:r>
              <a:rPr lang="en-US" sz="2000" dirty="0" err="1"/>
              <a:t>fRate</a:t>
            </a:r>
            <a:endParaRPr lang="en-US" sz="20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a:t>Detecting cars in a video of traffic</a:t>
            </a:r>
          </a:p>
        </p:txBody>
      </p:sp>
      <p:sp>
        <p:nvSpPr>
          <p:cNvPr id="3" name="Subtitle 2"/>
          <p:cNvSpPr>
            <a:spLocks noGrp="1"/>
          </p:cNvSpPr>
          <p:nvPr>
            <p:ph type="subTitle" idx="1"/>
          </p:nvPr>
        </p:nvSpPr>
        <p:spPr/>
        <p:txBody>
          <a:bodyPr>
            <a:noAutofit/>
          </a:bodyPr>
          <a:lstStyle/>
          <a:p>
            <a:pPr algn="just"/>
            <a:r>
              <a:rPr lang="en-US" sz="2400" dirty="0">
                <a:latin typeface="Arial" pitchFamily="34" charset="0"/>
                <a:cs typeface="Arial" pitchFamily="34" charset="0"/>
              </a:rPr>
              <a:t>For this car-tagging application, examine a frame that includes both light-colored and dark-colored cars. When an image has many structures, like the traffic video frames, it is useful to simplify the image as much as possible before trying to detect an object of interest. One way to do this for the car tagging application is to suppress all objects in the image that are not light-colored cars (dark-colored cars, lanes, grass, etc.). Typically, it takes a combination of techniques to remove these extraneous objects.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a:t>Detecting cars in a video of traffic</a:t>
            </a:r>
          </a:p>
        </p:txBody>
      </p:sp>
      <p:sp>
        <p:nvSpPr>
          <p:cNvPr id="3" name="Subtitle 2"/>
          <p:cNvSpPr>
            <a:spLocks noGrp="1"/>
          </p:cNvSpPr>
          <p:nvPr>
            <p:ph type="subTitle" idx="1"/>
          </p:nvPr>
        </p:nvSpPr>
        <p:spPr/>
        <p:txBody>
          <a:bodyPr>
            <a:noAutofit/>
          </a:bodyPr>
          <a:lstStyle/>
          <a:p>
            <a:pPr algn="just"/>
            <a:r>
              <a:rPr lang="en-US" sz="2400" dirty="0"/>
              <a:t>One way to remove the dark-colored cars from the video frames is to use the </a:t>
            </a:r>
            <a:r>
              <a:rPr lang="en-US" sz="2400" dirty="0" err="1"/>
              <a:t>imextendedmax</a:t>
            </a:r>
            <a:r>
              <a:rPr lang="en-US" sz="2400" dirty="0"/>
              <a:t> function. This function returns a binary image that identifies regions with intensity values above a specified threshold, called regional maxima. All other objects in the image with pixel values below this threshold become the background. To eliminate the dark-colored cars, determine the average pixel value for these objects in the image. </a:t>
            </a:r>
          </a:p>
          <a:p>
            <a:pPr algn="just"/>
            <a:r>
              <a:rPr lang="en-US" sz="2400" dirty="0"/>
              <a:t>You can use the pixel region tool in </a:t>
            </a:r>
            <a:r>
              <a:rPr lang="en-US" sz="2400" dirty="0" err="1"/>
              <a:t>implay</a:t>
            </a:r>
            <a:r>
              <a:rPr lang="en-US" sz="2400" dirty="0"/>
              <a:t> to view pixel values. Specify the average pixel value (or a value slightly higher) as the threshold when you call </a:t>
            </a:r>
            <a:r>
              <a:rPr lang="en-US" sz="2400" dirty="0" err="1"/>
              <a:t>imextendedmax</a:t>
            </a:r>
            <a:r>
              <a:rPr lang="en-US" sz="2400" dirty="0"/>
              <a:t>. For this demo, set the value to 50.</a:t>
            </a:r>
            <a:endParaRPr lang="en-US" sz="2400" dirty="0">
              <a:latin typeface="Arial" pitchFamily="34" charset="0"/>
              <a:cs typeface="Arial"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a:t>Detecting cars in a video of traffic</a:t>
            </a:r>
          </a:p>
        </p:txBody>
      </p:sp>
      <p:sp>
        <p:nvSpPr>
          <p:cNvPr id="3" name="Subtitle 2"/>
          <p:cNvSpPr>
            <a:spLocks noGrp="1"/>
          </p:cNvSpPr>
          <p:nvPr>
            <p:ph type="subTitle" idx="1"/>
          </p:nvPr>
        </p:nvSpPr>
        <p:spPr/>
        <p:txBody>
          <a:bodyPr>
            <a:noAutofit/>
          </a:bodyPr>
          <a:lstStyle/>
          <a:p>
            <a:endParaRPr lang="en-US" sz="2400" dirty="0">
              <a:latin typeface="Arial" pitchFamily="34" charset="0"/>
              <a:cs typeface="Arial" pitchFamily="34" charset="0"/>
            </a:endParaRPr>
          </a:p>
          <a:p>
            <a:r>
              <a:rPr lang="en-US" sz="2400" dirty="0" err="1">
                <a:latin typeface="Arial" pitchFamily="34" charset="0"/>
                <a:cs typeface="Arial" pitchFamily="34" charset="0"/>
              </a:rPr>
              <a:t>darkCarValue</a:t>
            </a:r>
            <a:r>
              <a:rPr lang="en-US" sz="2400" dirty="0">
                <a:latin typeface="Arial" pitchFamily="34" charset="0"/>
                <a:cs typeface="Arial" pitchFamily="34" charset="0"/>
              </a:rPr>
              <a:t> = 50;</a:t>
            </a:r>
          </a:p>
          <a:p>
            <a:r>
              <a:rPr lang="en-US" sz="2400" dirty="0" err="1">
                <a:latin typeface="Arial" pitchFamily="34" charset="0"/>
                <a:cs typeface="Arial" pitchFamily="34" charset="0"/>
              </a:rPr>
              <a:t>darkCar</a:t>
            </a:r>
            <a:r>
              <a:rPr lang="en-US" sz="2400" dirty="0">
                <a:latin typeface="Arial" pitchFamily="34" charset="0"/>
                <a:cs typeface="Arial" pitchFamily="34" charset="0"/>
              </a:rPr>
              <a:t> = rgb2gray(read(trafficObj,71));</a:t>
            </a:r>
          </a:p>
          <a:p>
            <a:r>
              <a:rPr lang="en-US" sz="2400" dirty="0" err="1">
                <a:latin typeface="Arial" pitchFamily="34" charset="0"/>
                <a:cs typeface="Arial" pitchFamily="34" charset="0"/>
              </a:rPr>
              <a:t>noDarkCar</a:t>
            </a:r>
            <a:r>
              <a:rPr lang="en-US" sz="2400" dirty="0">
                <a:latin typeface="Arial" pitchFamily="34" charset="0"/>
                <a:cs typeface="Arial" pitchFamily="34" charset="0"/>
              </a:rPr>
              <a:t> = </a:t>
            </a:r>
            <a:r>
              <a:rPr lang="en-US" sz="2400" dirty="0" err="1">
                <a:latin typeface="Arial" pitchFamily="34" charset="0"/>
                <a:cs typeface="Arial" pitchFamily="34" charset="0"/>
              </a:rPr>
              <a:t>imextendedmax</a:t>
            </a:r>
            <a:r>
              <a:rPr lang="en-US" sz="2400" dirty="0">
                <a:latin typeface="Arial" pitchFamily="34" charset="0"/>
                <a:cs typeface="Arial" pitchFamily="34" charset="0"/>
              </a:rPr>
              <a:t>(</a:t>
            </a:r>
            <a:r>
              <a:rPr lang="en-US" sz="2400" dirty="0" err="1">
                <a:latin typeface="Arial" pitchFamily="34" charset="0"/>
                <a:cs typeface="Arial" pitchFamily="34" charset="0"/>
              </a:rPr>
              <a:t>darkCar</a:t>
            </a:r>
            <a:r>
              <a:rPr lang="en-US" sz="2400" dirty="0">
                <a:latin typeface="Arial" pitchFamily="34" charset="0"/>
                <a:cs typeface="Arial" pitchFamily="34" charset="0"/>
              </a:rPr>
              <a:t>, </a:t>
            </a:r>
            <a:r>
              <a:rPr lang="en-US" sz="2400" dirty="0" err="1">
                <a:latin typeface="Arial" pitchFamily="34" charset="0"/>
                <a:cs typeface="Arial" pitchFamily="34" charset="0"/>
              </a:rPr>
              <a:t>darkCarValue</a:t>
            </a:r>
            <a:r>
              <a:rPr lang="en-US" sz="2400" dirty="0">
                <a:latin typeface="Arial" pitchFamily="34" charset="0"/>
                <a:cs typeface="Arial" pitchFamily="34" charset="0"/>
              </a:rPr>
              <a:t>);</a:t>
            </a:r>
          </a:p>
          <a:p>
            <a:r>
              <a:rPr lang="en-US" sz="2400" dirty="0" err="1">
                <a:latin typeface="Arial" pitchFamily="34" charset="0"/>
                <a:cs typeface="Arial" pitchFamily="34" charset="0"/>
              </a:rPr>
              <a:t>imshow</a:t>
            </a:r>
            <a:r>
              <a:rPr lang="en-US" sz="2400" dirty="0">
                <a:latin typeface="Arial" pitchFamily="34" charset="0"/>
                <a:cs typeface="Arial" pitchFamily="34" charset="0"/>
              </a:rPr>
              <a:t>(</a:t>
            </a:r>
            <a:r>
              <a:rPr lang="en-US" sz="2400" dirty="0" err="1">
                <a:latin typeface="Arial" pitchFamily="34" charset="0"/>
                <a:cs typeface="Arial" pitchFamily="34" charset="0"/>
              </a:rPr>
              <a:t>darkCar</a:t>
            </a:r>
            <a:r>
              <a:rPr lang="en-US" sz="2400" dirty="0">
                <a:latin typeface="Arial" pitchFamily="34" charset="0"/>
                <a:cs typeface="Arial" pitchFamily="34" charset="0"/>
              </a:rPr>
              <a:t>)</a:t>
            </a:r>
          </a:p>
          <a:p>
            <a:r>
              <a:rPr lang="en-US" sz="2400" dirty="0">
                <a:latin typeface="Arial" pitchFamily="34" charset="0"/>
                <a:cs typeface="Arial" pitchFamily="34" charset="0"/>
              </a:rPr>
              <a:t>figure, </a:t>
            </a:r>
            <a:r>
              <a:rPr lang="en-US" sz="2400" dirty="0" err="1">
                <a:latin typeface="Arial" pitchFamily="34" charset="0"/>
                <a:cs typeface="Arial" pitchFamily="34" charset="0"/>
              </a:rPr>
              <a:t>imshow</a:t>
            </a:r>
            <a:r>
              <a:rPr lang="en-US" sz="2400" dirty="0">
                <a:latin typeface="Arial" pitchFamily="34" charset="0"/>
                <a:cs typeface="Arial" pitchFamily="34" charset="0"/>
              </a:rPr>
              <a:t>(</a:t>
            </a:r>
            <a:r>
              <a:rPr lang="en-US" sz="2400" dirty="0" err="1">
                <a:latin typeface="Arial" pitchFamily="34" charset="0"/>
                <a:cs typeface="Arial" pitchFamily="34" charset="0"/>
              </a:rPr>
              <a:t>noDarkCar</a:t>
            </a:r>
            <a:r>
              <a:rPr lang="en-US" sz="2400" dirty="0">
                <a:latin typeface="Arial" pitchFamily="34" charset="0"/>
                <a:cs typeface="Arial" pitchFamily="34" charset="0"/>
              </a:rPr>
              <a:t>)</a:t>
            </a:r>
          </a:p>
        </p:txBody>
      </p:sp>
      <p:pic>
        <p:nvPicPr>
          <p:cNvPr id="1026" name="Picture 2"/>
          <p:cNvPicPr>
            <a:picLocks noChangeAspect="1" noChangeArrowheads="1"/>
          </p:cNvPicPr>
          <p:nvPr/>
        </p:nvPicPr>
        <p:blipFill>
          <a:blip r:embed="rId2" cstate="print"/>
          <a:srcRect/>
          <a:stretch>
            <a:fillRect/>
          </a:stretch>
        </p:blipFill>
        <p:spPr bwMode="auto">
          <a:xfrm>
            <a:off x="7358082" y="1500182"/>
            <a:ext cx="1533525" cy="11334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7358082" y="3286132"/>
            <a:ext cx="1533525" cy="1143000"/>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a:t>Detecting cars in a video of traffic</a:t>
            </a:r>
          </a:p>
        </p:txBody>
      </p:sp>
      <p:sp>
        <p:nvSpPr>
          <p:cNvPr id="3" name="Subtitle 2"/>
          <p:cNvSpPr>
            <a:spLocks noGrp="1"/>
          </p:cNvSpPr>
          <p:nvPr>
            <p:ph type="subTitle" idx="1"/>
          </p:nvPr>
        </p:nvSpPr>
        <p:spPr/>
        <p:txBody>
          <a:bodyPr>
            <a:noAutofit/>
          </a:bodyPr>
          <a:lstStyle/>
          <a:p>
            <a:pPr algn="just"/>
            <a:r>
              <a:rPr lang="en-US" sz="2400" dirty="0">
                <a:latin typeface="Arial" pitchFamily="34" charset="0"/>
                <a:cs typeface="Arial" pitchFamily="34" charset="0"/>
              </a:rPr>
              <a:t>In the processed image, note how most of the dark-colored car objects are removed but many other extraneous objects remain, particularly the lane-markings. The regional maxima processing will not remove the lane markings because their pixel values are above the threshold. To remove these objects, you can use the morphological function </a:t>
            </a:r>
            <a:r>
              <a:rPr lang="en-US" sz="2400" dirty="0" err="1">
                <a:latin typeface="Arial" pitchFamily="34" charset="0"/>
                <a:cs typeface="Arial" pitchFamily="34" charset="0"/>
              </a:rPr>
              <a:t>imopen</a:t>
            </a:r>
            <a:r>
              <a:rPr lang="en-US" sz="2400" dirty="0">
                <a:latin typeface="Arial" pitchFamily="34" charset="0"/>
                <a:cs typeface="Arial" pitchFamily="34" charset="0"/>
              </a:rPr>
              <a:t>. This function uses morphological processing to remove small objects from a binary image while preserving large objects. When using morphological processing, you must decide on the size and shape of the structuring element used in the operation. Because the lane-markings are long and thin objects, use a disk-shaped structuring element with radius corresponding to the width of the lane markings. You can use the pixel region tool in </a:t>
            </a:r>
            <a:r>
              <a:rPr lang="en-US" sz="2400" dirty="0" err="1">
                <a:latin typeface="Arial" pitchFamily="34" charset="0"/>
                <a:cs typeface="Arial" pitchFamily="34" charset="0"/>
              </a:rPr>
              <a:t>implay</a:t>
            </a:r>
            <a:r>
              <a:rPr lang="en-US" sz="2400" dirty="0">
                <a:latin typeface="Arial" pitchFamily="34" charset="0"/>
                <a:cs typeface="Arial" pitchFamily="34" charset="0"/>
              </a:rPr>
              <a:t> to estimate the width of these objects. For this demo, set the value to 2.</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a:t>Detecting cars in a video of traffic</a:t>
            </a:r>
          </a:p>
        </p:txBody>
      </p:sp>
      <p:sp>
        <p:nvSpPr>
          <p:cNvPr id="3" name="Subtitle 2"/>
          <p:cNvSpPr>
            <a:spLocks noGrp="1"/>
          </p:cNvSpPr>
          <p:nvPr>
            <p:ph type="subTitle" idx="1"/>
          </p:nvPr>
        </p:nvSpPr>
        <p:spPr/>
        <p:txBody>
          <a:bodyPr>
            <a:noAutofit/>
          </a:bodyPr>
          <a:lstStyle/>
          <a:p>
            <a:pPr algn="just"/>
            <a:r>
              <a:rPr lang="en-US" sz="2400" dirty="0" err="1">
                <a:latin typeface="Arial" pitchFamily="34" charset="0"/>
                <a:cs typeface="Arial" pitchFamily="34" charset="0"/>
              </a:rPr>
              <a:t>sedisk</a:t>
            </a:r>
            <a:r>
              <a:rPr lang="en-US" sz="2400" dirty="0">
                <a:latin typeface="Arial" pitchFamily="34" charset="0"/>
                <a:cs typeface="Arial" pitchFamily="34" charset="0"/>
              </a:rPr>
              <a:t> = </a:t>
            </a:r>
            <a:r>
              <a:rPr lang="en-US" sz="2400" dirty="0" err="1">
                <a:latin typeface="Arial" pitchFamily="34" charset="0"/>
                <a:cs typeface="Arial" pitchFamily="34" charset="0"/>
              </a:rPr>
              <a:t>strel</a:t>
            </a:r>
            <a:r>
              <a:rPr lang="en-US" sz="2400" dirty="0">
                <a:latin typeface="Arial" pitchFamily="34" charset="0"/>
                <a:cs typeface="Arial" pitchFamily="34" charset="0"/>
              </a:rPr>
              <a:t>('disk',2)</a:t>
            </a:r>
          </a:p>
          <a:p>
            <a:pPr algn="just"/>
            <a:r>
              <a:rPr lang="en-US" sz="1800" dirty="0">
                <a:latin typeface="Arial" pitchFamily="34" charset="0"/>
                <a:cs typeface="Arial" pitchFamily="34" charset="0"/>
              </a:rPr>
              <a:t>	</a:t>
            </a:r>
            <a:r>
              <a:rPr lang="en-US" sz="1800" dirty="0" err="1">
                <a:latin typeface="Arial" pitchFamily="34" charset="0"/>
                <a:cs typeface="Arial" pitchFamily="34" charset="0"/>
              </a:rPr>
              <a:t>sedisk</a:t>
            </a:r>
            <a:r>
              <a:rPr lang="en-US" sz="1800" dirty="0">
                <a:latin typeface="Arial" pitchFamily="34" charset="0"/>
                <a:cs typeface="Arial" pitchFamily="34" charset="0"/>
              </a:rPr>
              <a:t> =</a:t>
            </a:r>
          </a:p>
          <a:p>
            <a:pPr algn="just"/>
            <a:r>
              <a:rPr lang="en-US" sz="1800" dirty="0">
                <a:latin typeface="Arial" pitchFamily="34" charset="0"/>
                <a:cs typeface="Arial" pitchFamily="34" charset="0"/>
              </a:rPr>
              <a:t>	Flat STREL object containing 13 neighbors.</a:t>
            </a:r>
          </a:p>
          <a:p>
            <a:pPr algn="just"/>
            <a:r>
              <a:rPr lang="en-US" sz="1800" dirty="0">
                <a:latin typeface="Arial" pitchFamily="34" charset="0"/>
                <a:cs typeface="Arial" pitchFamily="34" charset="0"/>
              </a:rPr>
              <a:t>	Neighborhood:</a:t>
            </a:r>
          </a:p>
          <a:p>
            <a:pPr algn="just"/>
            <a:r>
              <a:rPr lang="en-US" sz="1800" dirty="0">
                <a:latin typeface="Arial" pitchFamily="34" charset="0"/>
                <a:cs typeface="Arial" pitchFamily="34" charset="0"/>
              </a:rPr>
              <a:t>     		0     0     1     0     0</a:t>
            </a:r>
          </a:p>
          <a:p>
            <a:pPr algn="just"/>
            <a:r>
              <a:rPr lang="en-US" sz="1800" dirty="0">
                <a:latin typeface="Arial" pitchFamily="34" charset="0"/>
                <a:cs typeface="Arial" pitchFamily="34" charset="0"/>
              </a:rPr>
              <a:t>     		0     1     1     1     0</a:t>
            </a:r>
          </a:p>
          <a:p>
            <a:pPr algn="just"/>
            <a:r>
              <a:rPr lang="en-US" sz="1800" dirty="0">
                <a:latin typeface="Arial" pitchFamily="34" charset="0"/>
                <a:cs typeface="Arial" pitchFamily="34" charset="0"/>
              </a:rPr>
              <a:t>     		1     1     1     1     1</a:t>
            </a:r>
          </a:p>
          <a:p>
            <a:pPr algn="just"/>
            <a:r>
              <a:rPr lang="en-US" sz="1800" dirty="0">
                <a:latin typeface="Arial" pitchFamily="34" charset="0"/>
                <a:cs typeface="Arial" pitchFamily="34" charset="0"/>
              </a:rPr>
              <a:t>     		0     1     1     1     0</a:t>
            </a:r>
          </a:p>
          <a:p>
            <a:pPr algn="just"/>
            <a:r>
              <a:rPr lang="en-US" sz="1800" dirty="0">
                <a:latin typeface="Arial" pitchFamily="34" charset="0"/>
                <a:cs typeface="Arial" pitchFamily="34" charset="0"/>
              </a:rPr>
              <a:t>     		0     0     1     0     0</a:t>
            </a:r>
            <a:endParaRPr lang="en-US" sz="2400" dirty="0">
              <a:latin typeface="Arial" pitchFamily="34" charset="0"/>
              <a:cs typeface="Arial" pitchFamily="34" charset="0"/>
            </a:endParaRPr>
          </a:p>
          <a:p>
            <a:pPr algn="just"/>
            <a:r>
              <a:rPr lang="en-US" sz="2400" dirty="0" err="1">
                <a:latin typeface="Arial" pitchFamily="34" charset="0"/>
                <a:cs typeface="Arial" pitchFamily="34" charset="0"/>
              </a:rPr>
              <a:t>noSmallStructures</a:t>
            </a:r>
            <a:r>
              <a:rPr lang="en-US" sz="2400" dirty="0">
                <a:latin typeface="Arial" pitchFamily="34" charset="0"/>
                <a:cs typeface="Arial" pitchFamily="34" charset="0"/>
              </a:rPr>
              <a:t> = </a:t>
            </a:r>
            <a:r>
              <a:rPr lang="en-US" sz="2400" dirty="0" err="1">
                <a:latin typeface="Arial" pitchFamily="34" charset="0"/>
                <a:cs typeface="Arial" pitchFamily="34" charset="0"/>
              </a:rPr>
              <a:t>imopen</a:t>
            </a:r>
            <a:r>
              <a:rPr lang="en-US" sz="2400" dirty="0">
                <a:latin typeface="Arial" pitchFamily="34" charset="0"/>
                <a:cs typeface="Arial" pitchFamily="34" charset="0"/>
              </a:rPr>
              <a:t>(</a:t>
            </a:r>
            <a:r>
              <a:rPr lang="en-US" sz="2400" dirty="0" err="1">
                <a:latin typeface="Arial" pitchFamily="34" charset="0"/>
                <a:cs typeface="Arial" pitchFamily="34" charset="0"/>
              </a:rPr>
              <a:t>noDarkCar</a:t>
            </a:r>
            <a:r>
              <a:rPr lang="en-US" sz="2400" dirty="0">
                <a:latin typeface="Arial" pitchFamily="34" charset="0"/>
                <a:cs typeface="Arial" pitchFamily="34" charset="0"/>
              </a:rPr>
              <a:t>, </a:t>
            </a:r>
            <a:r>
              <a:rPr lang="en-US" sz="2400" dirty="0" err="1">
                <a:latin typeface="Arial" pitchFamily="34" charset="0"/>
                <a:cs typeface="Arial" pitchFamily="34" charset="0"/>
              </a:rPr>
              <a:t>sedisk</a:t>
            </a:r>
            <a:r>
              <a:rPr lang="en-US" sz="2400" dirty="0">
                <a:latin typeface="Arial" pitchFamily="34" charset="0"/>
                <a:cs typeface="Arial" pitchFamily="34" charset="0"/>
              </a:rPr>
              <a:t>);</a:t>
            </a:r>
          </a:p>
          <a:p>
            <a:pPr algn="just"/>
            <a:r>
              <a:rPr lang="en-US" sz="2400" dirty="0">
                <a:latin typeface="Arial" pitchFamily="34" charset="0"/>
                <a:cs typeface="Arial" pitchFamily="34" charset="0"/>
              </a:rPr>
              <a:t>		</a:t>
            </a:r>
            <a:r>
              <a:rPr lang="en-US" sz="2400" dirty="0">
                <a:solidFill>
                  <a:srgbClr val="00B050"/>
                </a:solidFill>
                <a:latin typeface="Arial" pitchFamily="34" charset="0"/>
                <a:cs typeface="Arial" pitchFamily="34" charset="0"/>
              </a:rPr>
              <a:t>%</a:t>
            </a:r>
            <a:r>
              <a:rPr lang="en-IE" sz="2400" i="1" dirty="0">
                <a:solidFill>
                  <a:srgbClr val="00B050"/>
                </a:solidFill>
              </a:rPr>
              <a:t>   f </a:t>
            </a:r>
            <a:r>
              <a:rPr lang="en-IE" sz="2400" dirty="0">
                <a:solidFill>
                  <a:srgbClr val="00B050"/>
                </a:solidFill>
                <a:cs typeface="Arial" charset="0"/>
                <a:sym typeface="Webdings" pitchFamily="-112" charset="2"/>
              </a:rPr>
              <a:t>○</a:t>
            </a:r>
            <a:r>
              <a:rPr lang="en-IE" sz="2400" dirty="0">
                <a:solidFill>
                  <a:srgbClr val="00B050"/>
                </a:solidFill>
                <a:sym typeface="Webdings" pitchFamily="-112" charset="2"/>
              </a:rPr>
              <a:t> </a:t>
            </a:r>
            <a:r>
              <a:rPr lang="en-IE" sz="2400" i="1" dirty="0">
                <a:solidFill>
                  <a:srgbClr val="00B050"/>
                </a:solidFill>
                <a:sym typeface="Webdings" pitchFamily="-112" charset="2"/>
              </a:rPr>
              <a:t>s = (f </a:t>
            </a:r>
            <a:r>
              <a:rPr lang="en-IE" sz="2400" dirty="0">
                <a:solidFill>
                  <a:srgbClr val="00B050"/>
                </a:solidFill>
                <a:sym typeface="Webdings" pitchFamily="-112" charset="2"/>
              </a:rPr>
              <a:t> </a:t>
            </a:r>
            <a:r>
              <a:rPr lang="en-IE" sz="2400" i="1" dirty="0">
                <a:solidFill>
                  <a:srgbClr val="00B050"/>
                </a:solidFill>
                <a:sym typeface="Webdings" pitchFamily="-112" charset="2"/>
              </a:rPr>
              <a:t>s) </a:t>
            </a:r>
            <a:r>
              <a:rPr lang="en-IE" sz="2400" dirty="0">
                <a:solidFill>
                  <a:srgbClr val="00B050"/>
                </a:solidFill>
                <a:sym typeface="Symbol"/>
              </a:rPr>
              <a:t> </a:t>
            </a:r>
            <a:r>
              <a:rPr lang="en-IE" sz="2400" i="1" dirty="0">
                <a:solidFill>
                  <a:srgbClr val="00B050"/>
                </a:solidFill>
                <a:sym typeface="Webdings" pitchFamily="-112" charset="2"/>
              </a:rPr>
              <a:t>s</a:t>
            </a:r>
            <a:r>
              <a:rPr lang="en-US" sz="2400" dirty="0">
                <a:solidFill>
                  <a:srgbClr val="00B050"/>
                </a:solidFill>
                <a:latin typeface="Arial" pitchFamily="34" charset="0"/>
                <a:cs typeface="Arial" pitchFamily="34" charset="0"/>
              </a:rPr>
              <a:t> </a:t>
            </a:r>
          </a:p>
          <a:p>
            <a:pPr algn="just"/>
            <a:r>
              <a:rPr lang="en-US" sz="2400" dirty="0" err="1">
                <a:latin typeface="Arial" pitchFamily="34" charset="0"/>
                <a:cs typeface="Arial" pitchFamily="34" charset="0"/>
              </a:rPr>
              <a:t>imshow</a:t>
            </a:r>
            <a:r>
              <a:rPr lang="en-US" sz="2400" dirty="0">
                <a:latin typeface="Arial" pitchFamily="34" charset="0"/>
                <a:cs typeface="Arial" pitchFamily="34" charset="0"/>
              </a:rPr>
              <a:t>(</a:t>
            </a:r>
            <a:r>
              <a:rPr lang="en-US" sz="2400" dirty="0" err="1">
                <a:latin typeface="Arial" pitchFamily="34" charset="0"/>
                <a:cs typeface="Arial" pitchFamily="34" charset="0"/>
              </a:rPr>
              <a:t>noSmallStructures</a:t>
            </a:r>
            <a:r>
              <a:rPr lang="en-US" sz="2400" dirty="0">
                <a:latin typeface="Arial" pitchFamily="34" charset="0"/>
                <a:cs typeface="Arial" pitchFamily="34" charset="0"/>
              </a:rPr>
              <a:t>)</a:t>
            </a:r>
          </a:p>
        </p:txBody>
      </p:sp>
      <p:pic>
        <p:nvPicPr>
          <p:cNvPr id="1026" name="Picture 2"/>
          <p:cNvPicPr>
            <a:picLocks noChangeAspect="1" noChangeArrowheads="1"/>
          </p:cNvPicPr>
          <p:nvPr/>
        </p:nvPicPr>
        <p:blipFill>
          <a:blip r:embed="rId2" cstate="print"/>
          <a:srcRect/>
          <a:stretch>
            <a:fillRect/>
          </a:stretch>
        </p:blipFill>
        <p:spPr bwMode="auto">
          <a:xfrm>
            <a:off x="7358082" y="5570348"/>
            <a:ext cx="1526400" cy="1144800"/>
          </a:xfrm>
          <a:prstGeom prst="rect">
            <a:avLst/>
          </a:prstGeom>
          <a:noFill/>
          <a:ln w="9525">
            <a:noFill/>
            <a:miter lim="800000"/>
            <a:headEnd/>
            <a:tailEnd/>
          </a:ln>
          <a:effectLst/>
        </p:spPr>
      </p:pic>
      <p:pic>
        <p:nvPicPr>
          <p:cNvPr id="5" name="Picture 3"/>
          <p:cNvPicPr>
            <a:picLocks noChangeAspect="1" noChangeArrowheads="1"/>
          </p:cNvPicPr>
          <p:nvPr/>
        </p:nvPicPr>
        <p:blipFill>
          <a:blip r:embed="rId3" cstate="print"/>
          <a:srcRect/>
          <a:stretch>
            <a:fillRect/>
          </a:stretch>
        </p:blipFill>
        <p:spPr bwMode="auto">
          <a:xfrm>
            <a:off x="7358082" y="1571612"/>
            <a:ext cx="1533525" cy="1143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 calcmode="lin" valueType="num">
                                      <p:cBhvr additive="base">
                                        <p:cTn id="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anim calcmode="lin" valueType="num">
                                      <p:cBhvr additive="base">
                                        <p:cTn id="1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a:t>Detecting cars in a video of traffic</a:t>
            </a:r>
          </a:p>
        </p:txBody>
      </p:sp>
      <p:sp>
        <p:nvSpPr>
          <p:cNvPr id="3" name="Subtitle 2"/>
          <p:cNvSpPr>
            <a:spLocks noGrp="1"/>
          </p:cNvSpPr>
          <p:nvPr>
            <p:ph type="subTitle" idx="1"/>
          </p:nvPr>
        </p:nvSpPr>
        <p:spPr/>
        <p:txBody>
          <a:bodyPr>
            <a:noAutofit/>
          </a:bodyPr>
          <a:lstStyle/>
          <a:p>
            <a:pPr algn="just"/>
            <a:r>
              <a:rPr lang="en-US" dirty="0"/>
              <a:t>To complete the algorithm, use </a:t>
            </a:r>
            <a:r>
              <a:rPr lang="en-US" dirty="0" err="1"/>
              <a:t>bwlabel</a:t>
            </a:r>
            <a:r>
              <a:rPr lang="en-US" dirty="0"/>
              <a:t> to label the various objects that remain in the frame, which should be just the light-colored cars. This function returns a label matrix which can be passed to the </a:t>
            </a:r>
            <a:r>
              <a:rPr lang="en-US" dirty="0" err="1"/>
              <a:t>regionprops</a:t>
            </a:r>
            <a:r>
              <a:rPr lang="en-US" dirty="0"/>
              <a:t> function. The algorithm uses </a:t>
            </a:r>
            <a:r>
              <a:rPr lang="en-US" dirty="0" err="1"/>
              <a:t>regionprops</a:t>
            </a:r>
            <a:r>
              <a:rPr lang="en-US" dirty="0"/>
              <a:t> to find the </a:t>
            </a:r>
            <a:r>
              <a:rPr lang="en-US" dirty="0" err="1"/>
              <a:t>centroid</a:t>
            </a:r>
            <a:r>
              <a:rPr lang="en-US" dirty="0"/>
              <a:t> of the objects in the frame and uses this information to position the tag it places on the light-colored cars in the original video.</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a:t>Detecting cars in a video of traffic</a:t>
            </a:r>
          </a:p>
        </p:txBody>
      </p:sp>
      <p:sp>
        <p:nvSpPr>
          <p:cNvPr id="3" name="Subtitle 2"/>
          <p:cNvSpPr>
            <a:spLocks noGrp="1"/>
          </p:cNvSpPr>
          <p:nvPr>
            <p:ph type="subTitle" idx="1"/>
          </p:nvPr>
        </p:nvSpPr>
        <p:spPr/>
        <p:txBody>
          <a:bodyPr>
            <a:noAutofit/>
          </a:bodyPr>
          <a:lstStyle/>
          <a:p>
            <a:pPr algn="just">
              <a:spcBef>
                <a:spcPts val="600"/>
              </a:spcBef>
              <a:spcAft>
                <a:spcPts val="600"/>
              </a:spcAft>
            </a:pPr>
            <a:r>
              <a:rPr lang="en-US" sz="2800" b="1" dirty="0"/>
              <a:t>Step 4: Apply the Algorithm to the Video</a:t>
            </a:r>
            <a:endParaRPr lang="en-US" sz="2800" dirty="0"/>
          </a:p>
          <a:p>
            <a:pPr algn="just">
              <a:spcBef>
                <a:spcPts val="600"/>
              </a:spcBef>
              <a:spcAft>
                <a:spcPts val="600"/>
              </a:spcAft>
            </a:pPr>
            <a:r>
              <a:rPr lang="en-US" sz="2800" dirty="0"/>
              <a:t>The car-tagging application processes the video one frame at a time in a loop. (Because a typical video contains a large number of frames, it would take a lot of memory to read and process all the frames at once.)</a:t>
            </a:r>
          </a:p>
          <a:p>
            <a:pPr algn="just">
              <a:spcBef>
                <a:spcPts val="600"/>
              </a:spcBef>
              <a:spcAft>
                <a:spcPts val="600"/>
              </a:spcAft>
            </a:pPr>
            <a:r>
              <a:rPr lang="en-US" sz="2800" dirty="0"/>
              <a:t>A small video (like the one in this example) could be processed at once, and there are many functions that provide this capability. For more information, see the Documentation.</a:t>
            </a:r>
          </a:p>
          <a:p>
            <a:pPr algn="just">
              <a:spcBef>
                <a:spcPts val="600"/>
              </a:spcBef>
              <a:spcAft>
                <a:spcPts val="600"/>
              </a:spcAft>
            </a:pPr>
            <a:r>
              <a:rPr lang="en-US" sz="2800" dirty="0"/>
              <a:t>For faster processing, </a:t>
            </a:r>
            <a:r>
              <a:rPr lang="en-US" sz="2800" dirty="0" err="1"/>
              <a:t>preallocate</a:t>
            </a:r>
            <a:r>
              <a:rPr lang="en-US" sz="2800" dirty="0"/>
              <a:t> the memory used to store the processed video.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dirty="0"/>
              <a:t>Mathematic Morphology</a:t>
            </a:r>
            <a:endParaRPr lang="th-TH" dirty="0"/>
          </a:p>
        </p:txBody>
      </p:sp>
      <p:sp>
        <p:nvSpPr>
          <p:cNvPr id="23556" name="Rectangle 3"/>
          <p:cNvSpPr>
            <a:spLocks noGrp="1" noChangeArrowheads="1"/>
          </p:cNvSpPr>
          <p:nvPr>
            <p:ph type="body" idx="1"/>
          </p:nvPr>
        </p:nvSpPr>
        <p:spPr/>
        <p:txBody>
          <a:bodyPr>
            <a:normAutofit/>
          </a:bodyPr>
          <a:lstStyle/>
          <a:p>
            <a:pPr>
              <a:spcBef>
                <a:spcPts val="600"/>
              </a:spcBef>
              <a:spcAft>
                <a:spcPts val="600"/>
              </a:spcAft>
            </a:pPr>
            <a:r>
              <a:rPr lang="en-US" dirty="0"/>
              <a:t>Convex hull</a:t>
            </a:r>
          </a:p>
          <a:p>
            <a:pPr>
              <a:spcBef>
                <a:spcPts val="600"/>
              </a:spcBef>
              <a:spcAft>
                <a:spcPts val="600"/>
              </a:spcAft>
            </a:pPr>
            <a:endParaRPr lang="en-US" dirty="0"/>
          </a:p>
          <a:p>
            <a:pPr>
              <a:spcBef>
                <a:spcPts val="600"/>
              </a:spcBef>
              <a:spcAft>
                <a:spcPts val="600"/>
              </a:spcAft>
            </a:pPr>
            <a:endParaRPr lang="en-US" dirty="0"/>
          </a:p>
          <a:p>
            <a:pPr>
              <a:spcBef>
                <a:spcPts val="600"/>
              </a:spcBef>
              <a:spcAft>
                <a:spcPts val="600"/>
              </a:spcAft>
            </a:pPr>
            <a:endParaRPr lang="en-US" dirty="0"/>
          </a:p>
          <a:p>
            <a:pPr>
              <a:spcBef>
                <a:spcPts val="600"/>
              </a:spcBef>
              <a:spcAft>
                <a:spcPts val="600"/>
              </a:spcAft>
            </a:pPr>
            <a:endParaRPr lang="en-US" dirty="0"/>
          </a:p>
          <a:p>
            <a:pPr>
              <a:spcBef>
                <a:spcPts val="600"/>
              </a:spcBef>
              <a:spcAft>
                <a:spcPts val="600"/>
              </a:spcAft>
            </a:pPr>
            <a:endParaRPr lang="en-US" dirty="0"/>
          </a:p>
          <a:p>
            <a:pPr>
              <a:spcBef>
                <a:spcPts val="600"/>
              </a:spcBef>
              <a:spcAft>
                <a:spcPts val="600"/>
              </a:spcAft>
            </a:pPr>
            <a:r>
              <a:rPr lang="en-US" dirty="0"/>
              <a:t>Morphological Filtering</a:t>
            </a:r>
          </a:p>
        </p:txBody>
      </p:sp>
      <p:pic>
        <p:nvPicPr>
          <p:cNvPr id="166914" name="Picture 2" descr="http://www.nist.gov/lispix/doc/particle-form/im/morph-param-01/convex-hull.gif"/>
          <p:cNvPicPr>
            <a:picLocks noChangeAspect="1" noChangeArrowheads="1"/>
          </p:cNvPicPr>
          <p:nvPr/>
        </p:nvPicPr>
        <p:blipFill>
          <a:blip r:embed="rId3"/>
          <a:srcRect/>
          <a:stretch>
            <a:fillRect/>
          </a:stretch>
        </p:blipFill>
        <p:spPr bwMode="auto">
          <a:xfrm>
            <a:off x="5286380" y="1357298"/>
            <a:ext cx="3200400" cy="2676525"/>
          </a:xfrm>
          <a:prstGeom prst="rect">
            <a:avLst/>
          </a:prstGeom>
          <a:noFill/>
        </p:spPr>
      </p:pic>
      <p:graphicFrame>
        <p:nvGraphicFramePr>
          <p:cNvPr id="168962" name="Object 2"/>
          <p:cNvGraphicFramePr>
            <a:graphicFrameLocks noChangeAspect="1"/>
          </p:cNvGraphicFramePr>
          <p:nvPr/>
        </p:nvGraphicFramePr>
        <p:xfrm>
          <a:off x="4253710" y="4533921"/>
          <a:ext cx="2345577" cy="1824037"/>
        </p:xfrm>
        <a:graphic>
          <a:graphicData uri="http://schemas.openxmlformats.org/presentationml/2006/ole">
            <mc:AlternateContent xmlns:mc="http://schemas.openxmlformats.org/markup-compatibility/2006">
              <mc:Choice xmlns:v="urn:schemas-microsoft-com:vml" Requires="v">
                <p:oleObj spid="_x0000_s168996" name="CorelPhotoPaint.Image.11" r:id="rId4" imgW="5445032" imgH="1895780" progId="">
                  <p:embed/>
                </p:oleObj>
              </mc:Choice>
              <mc:Fallback>
                <p:oleObj name="CorelPhotoPaint.Image.11" r:id="rId4" imgW="5445032" imgH="189578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l="879" r="66441" b="27008"/>
                      <a:stretch>
                        <a:fillRect/>
                      </a:stretch>
                    </p:blipFill>
                    <p:spPr bwMode="auto">
                      <a:xfrm>
                        <a:off x="4253710" y="4533921"/>
                        <a:ext cx="2345577" cy="182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8963" name="Object 3"/>
          <p:cNvGraphicFramePr>
            <a:graphicFrameLocks noChangeAspect="1"/>
          </p:cNvGraphicFramePr>
          <p:nvPr/>
        </p:nvGraphicFramePr>
        <p:xfrm>
          <a:off x="6754040" y="4533921"/>
          <a:ext cx="2318554" cy="1808724"/>
        </p:xfrm>
        <a:graphic>
          <a:graphicData uri="http://schemas.openxmlformats.org/presentationml/2006/ole">
            <mc:AlternateContent xmlns:mc="http://schemas.openxmlformats.org/markup-compatibility/2006">
              <mc:Choice xmlns:v="urn:schemas-microsoft-com:vml" Requires="v">
                <p:oleObj spid="_x0000_s168997" name="CorelPhotoPaint.Image.11" r:id="rId6" imgW="5445032" imgH="1895780" progId="">
                  <p:embed/>
                </p:oleObj>
              </mc:Choice>
              <mc:Fallback>
                <p:oleObj name="CorelPhotoPaint.Image.11" r:id="rId6" imgW="5445032" imgH="1895780"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l="66664" r="1006" b="27562"/>
                      <a:stretch>
                        <a:fillRect/>
                      </a:stretch>
                    </p:blipFill>
                    <p:spPr bwMode="auto">
                      <a:xfrm>
                        <a:off x="6754040" y="4533921"/>
                        <a:ext cx="2318554" cy="1808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ight Arrow 6"/>
          <p:cNvSpPr/>
          <p:nvPr/>
        </p:nvSpPr>
        <p:spPr>
          <a:xfrm>
            <a:off x="5715008" y="6500834"/>
            <a:ext cx="2214578" cy="71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a:t>Detecting cars in a video of traffic</a:t>
            </a:r>
          </a:p>
        </p:txBody>
      </p:sp>
      <p:sp>
        <p:nvSpPr>
          <p:cNvPr id="3" name="Subtitle 2"/>
          <p:cNvSpPr>
            <a:spLocks noGrp="1"/>
          </p:cNvSpPr>
          <p:nvPr>
            <p:ph type="subTitle" idx="1"/>
          </p:nvPr>
        </p:nvSpPr>
        <p:spPr/>
        <p:txBody>
          <a:bodyPr>
            <a:noAutofit/>
          </a:bodyPr>
          <a:lstStyle/>
          <a:p>
            <a:pPr algn="just">
              <a:spcBef>
                <a:spcPts val="300"/>
              </a:spcBef>
              <a:spcAft>
                <a:spcPts val="300"/>
              </a:spcAft>
            </a:pPr>
            <a:r>
              <a:rPr lang="en-US" sz="2000" dirty="0" err="1">
                <a:latin typeface="Arial" pitchFamily="34" charset="0"/>
                <a:cs typeface="Arial" pitchFamily="34" charset="0"/>
              </a:rPr>
              <a:t>nframes</a:t>
            </a:r>
            <a:r>
              <a:rPr lang="en-US" sz="2000" dirty="0">
                <a:latin typeface="Arial" pitchFamily="34" charset="0"/>
                <a:cs typeface="Arial" pitchFamily="34" charset="0"/>
              </a:rPr>
              <a:t> = get(</a:t>
            </a:r>
            <a:r>
              <a:rPr lang="en-US" sz="2000" dirty="0" err="1">
                <a:latin typeface="Arial" pitchFamily="34" charset="0"/>
                <a:cs typeface="Arial" pitchFamily="34" charset="0"/>
              </a:rPr>
              <a:t>trafficObj</a:t>
            </a:r>
            <a:r>
              <a:rPr lang="en-US" sz="2000" dirty="0">
                <a:latin typeface="Arial" pitchFamily="34" charset="0"/>
                <a:cs typeface="Arial" pitchFamily="34" charset="0"/>
              </a:rPr>
              <a:t>, '</a:t>
            </a:r>
            <a:r>
              <a:rPr lang="en-US" sz="2000" dirty="0" err="1">
                <a:latin typeface="Arial" pitchFamily="34" charset="0"/>
                <a:cs typeface="Arial" pitchFamily="34" charset="0"/>
              </a:rPr>
              <a:t>NumberOfFrames</a:t>
            </a:r>
            <a:r>
              <a:rPr lang="en-US" sz="2000" dirty="0">
                <a:latin typeface="Arial" pitchFamily="34" charset="0"/>
                <a:cs typeface="Arial" pitchFamily="34" charset="0"/>
              </a:rPr>
              <a:t>');</a:t>
            </a:r>
          </a:p>
          <a:p>
            <a:pPr algn="just">
              <a:spcBef>
                <a:spcPts val="300"/>
              </a:spcBef>
              <a:spcAft>
                <a:spcPts val="300"/>
              </a:spcAft>
            </a:pPr>
            <a:r>
              <a:rPr lang="en-US" sz="2000" dirty="0">
                <a:latin typeface="Arial" pitchFamily="34" charset="0"/>
                <a:cs typeface="Arial" pitchFamily="34" charset="0"/>
              </a:rPr>
              <a:t>I = read(</a:t>
            </a:r>
            <a:r>
              <a:rPr lang="en-US" sz="2000" dirty="0" err="1">
                <a:latin typeface="Arial" pitchFamily="34" charset="0"/>
                <a:cs typeface="Arial" pitchFamily="34" charset="0"/>
              </a:rPr>
              <a:t>trafficObj</a:t>
            </a:r>
            <a:r>
              <a:rPr lang="en-US" sz="2000" dirty="0">
                <a:latin typeface="Arial" pitchFamily="34" charset="0"/>
                <a:cs typeface="Arial" pitchFamily="34" charset="0"/>
              </a:rPr>
              <a:t>, 1);</a:t>
            </a:r>
          </a:p>
          <a:p>
            <a:pPr algn="just">
              <a:spcBef>
                <a:spcPts val="300"/>
              </a:spcBef>
              <a:spcAft>
                <a:spcPts val="300"/>
              </a:spcAft>
            </a:pPr>
            <a:r>
              <a:rPr lang="en-US" sz="2000" dirty="0" err="1">
                <a:latin typeface="Arial" pitchFamily="34" charset="0"/>
                <a:cs typeface="Arial" pitchFamily="34" charset="0"/>
              </a:rPr>
              <a:t>taggedCars</a:t>
            </a:r>
            <a:r>
              <a:rPr lang="en-US" sz="2000" dirty="0">
                <a:latin typeface="Arial" pitchFamily="34" charset="0"/>
                <a:cs typeface="Arial" pitchFamily="34" charset="0"/>
              </a:rPr>
              <a:t> = zeros([size(I,1) size(I,2) 3 </a:t>
            </a:r>
            <a:r>
              <a:rPr lang="en-US" sz="2000" dirty="0" err="1">
                <a:latin typeface="Arial" pitchFamily="34" charset="0"/>
                <a:cs typeface="Arial" pitchFamily="34" charset="0"/>
              </a:rPr>
              <a:t>nframes</a:t>
            </a:r>
            <a:r>
              <a:rPr lang="en-US" sz="2000" dirty="0">
                <a:latin typeface="Arial" pitchFamily="34" charset="0"/>
                <a:cs typeface="Arial" pitchFamily="34" charset="0"/>
              </a:rPr>
              <a:t>], class(I));</a:t>
            </a:r>
          </a:p>
          <a:p>
            <a:pPr algn="just">
              <a:spcBef>
                <a:spcPts val="300"/>
              </a:spcBef>
              <a:spcAft>
                <a:spcPts val="300"/>
              </a:spcAft>
            </a:pPr>
            <a:r>
              <a:rPr lang="en-US" sz="2000" dirty="0">
                <a:latin typeface="Arial" pitchFamily="34" charset="0"/>
                <a:cs typeface="Arial" pitchFamily="34" charset="0"/>
              </a:rPr>
              <a:t>for k = 1 : </a:t>
            </a:r>
            <a:r>
              <a:rPr lang="en-US" sz="2000" dirty="0" err="1">
                <a:latin typeface="Arial" pitchFamily="34" charset="0"/>
                <a:cs typeface="Arial" pitchFamily="34" charset="0"/>
              </a:rPr>
              <a:t>nframes</a:t>
            </a:r>
            <a:endParaRPr lang="en-US" sz="2000" dirty="0">
              <a:latin typeface="Arial" pitchFamily="34" charset="0"/>
              <a:cs typeface="Arial" pitchFamily="34" charset="0"/>
            </a:endParaRPr>
          </a:p>
          <a:p>
            <a:pPr algn="just">
              <a:spcBef>
                <a:spcPts val="300"/>
              </a:spcBef>
              <a:spcAft>
                <a:spcPts val="300"/>
              </a:spcAft>
            </a:pPr>
            <a:r>
              <a:rPr lang="en-US" sz="2000" dirty="0">
                <a:latin typeface="Arial" pitchFamily="34" charset="0"/>
                <a:cs typeface="Arial" pitchFamily="34" charset="0"/>
              </a:rPr>
              <a:t>    </a:t>
            </a:r>
            <a:r>
              <a:rPr lang="en-US" sz="2000" dirty="0" err="1">
                <a:latin typeface="Arial" pitchFamily="34" charset="0"/>
                <a:cs typeface="Arial" pitchFamily="34" charset="0"/>
              </a:rPr>
              <a:t>singleFrame</a:t>
            </a:r>
            <a:r>
              <a:rPr lang="en-US" sz="2000" dirty="0">
                <a:latin typeface="Arial" pitchFamily="34" charset="0"/>
                <a:cs typeface="Arial" pitchFamily="34" charset="0"/>
              </a:rPr>
              <a:t> = read(</a:t>
            </a:r>
            <a:r>
              <a:rPr lang="en-US" sz="2000" dirty="0" err="1">
                <a:latin typeface="Arial" pitchFamily="34" charset="0"/>
                <a:cs typeface="Arial" pitchFamily="34" charset="0"/>
              </a:rPr>
              <a:t>trafficObj</a:t>
            </a:r>
            <a:r>
              <a:rPr lang="en-US" sz="2000" dirty="0">
                <a:latin typeface="Arial" pitchFamily="34" charset="0"/>
                <a:cs typeface="Arial" pitchFamily="34" charset="0"/>
              </a:rPr>
              <a:t>, k);</a:t>
            </a:r>
          </a:p>
          <a:p>
            <a:pPr algn="just">
              <a:spcBef>
                <a:spcPts val="300"/>
              </a:spcBef>
              <a:spcAft>
                <a:spcPts val="300"/>
              </a:spcAft>
            </a:pPr>
            <a:r>
              <a:rPr lang="en-US" sz="2000" dirty="0">
                <a:solidFill>
                  <a:srgbClr val="00B050"/>
                </a:solidFill>
                <a:latin typeface="Arial" pitchFamily="34" charset="0"/>
                <a:cs typeface="Arial" pitchFamily="34" charset="0"/>
              </a:rPr>
              <a:t>    	% Convert to grayscale to do morphological processing.</a:t>
            </a:r>
          </a:p>
          <a:p>
            <a:pPr algn="just">
              <a:spcBef>
                <a:spcPts val="300"/>
              </a:spcBef>
              <a:spcAft>
                <a:spcPts val="300"/>
              </a:spcAft>
            </a:pPr>
            <a:r>
              <a:rPr lang="en-US" sz="2000" dirty="0">
                <a:latin typeface="Arial" pitchFamily="34" charset="0"/>
                <a:cs typeface="Arial" pitchFamily="34" charset="0"/>
              </a:rPr>
              <a:t>    I = rgb2gray(</a:t>
            </a:r>
            <a:r>
              <a:rPr lang="en-US" sz="2000" dirty="0" err="1">
                <a:latin typeface="Arial" pitchFamily="34" charset="0"/>
                <a:cs typeface="Arial" pitchFamily="34" charset="0"/>
              </a:rPr>
              <a:t>singleFrame</a:t>
            </a:r>
            <a:r>
              <a:rPr lang="en-US" sz="2000" dirty="0">
                <a:latin typeface="Arial" pitchFamily="34" charset="0"/>
                <a:cs typeface="Arial" pitchFamily="34" charset="0"/>
              </a:rPr>
              <a:t>);</a:t>
            </a:r>
          </a:p>
          <a:p>
            <a:pPr algn="just">
              <a:spcBef>
                <a:spcPts val="300"/>
              </a:spcBef>
              <a:spcAft>
                <a:spcPts val="300"/>
              </a:spcAft>
            </a:pPr>
            <a:r>
              <a:rPr lang="en-US" sz="2000" dirty="0">
                <a:latin typeface="Arial" pitchFamily="34" charset="0"/>
                <a:cs typeface="Arial" pitchFamily="34" charset="0"/>
              </a:rPr>
              <a:t>    	</a:t>
            </a:r>
            <a:r>
              <a:rPr lang="en-US" sz="2000" dirty="0">
                <a:solidFill>
                  <a:srgbClr val="00B050"/>
                </a:solidFill>
                <a:latin typeface="Arial" pitchFamily="34" charset="0"/>
                <a:cs typeface="Arial" pitchFamily="34" charset="0"/>
              </a:rPr>
              <a:t>% Remove dark cars.</a:t>
            </a:r>
          </a:p>
          <a:p>
            <a:pPr algn="just">
              <a:spcBef>
                <a:spcPts val="300"/>
              </a:spcBef>
              <a:spcAft>
                <a:spcPts val="300"/>
              </a:spcAft>
            </a:pPr>
            <a:r>
              <a:rPr lang="en-US" sz="2000" dirty="0">
                <a:latin typeface="Arial" pitchFamily="34" charset="0"/>
                <a:cs typeface="Arial" pitchFamily="34" charset="0"/>
              </a:rPr>
              <a:t>    </a:t>
            </a:r>
            <a:r>
              <a:rPr lang="en-US" sz="2000" dirty="0" err="1">
                <a:latin typeface="Arial" pitchFamily="34" charset="0"/>
                <a:cs typeface="Arial" pitchFamily="34" charset="0"/>
              </a:rPr>
              <a:t>noDarkCars</a:t>
            </a:r>
            <a:r>
              <a:rPr lang="en-US" sz="2000" dirty="0">
                <a:latin typeface="Arial" pitchFamily="34" charset="0"/>
                <a:cs typeface="Arial" pitchFamily="34" charset="0"/>
              </a:rPr>
              <a:t> = </a:t>
            </a:r>
            <a:r>
              <a:rPr lang="en-US" sz="2000" dirty="0" err="1">
                <a:latin typeface="Arial" pitchFamily="34" charset="0"/>
                <a:cs typeface="Arial" pitchFamily="34" charset="0"/>
              </a:rPr>
              <a:t>imextendedmax</a:t>
            </a:r>
            <a:r>
              <a:rPr lang="en-US" sz="2000" dirty="0">
                <a:latin typeface="Arial" pitchFamily="34" charset="0"/>
                <a:cs typeface="Arial" pitchFamily="34" charset="0"/>
              </a:rPr>
              <a:t>(I, </a:t>
            </a:r>
            <a:r>
              <a:rPr lang="en-US" sz="2000" dirty="0" err="1">
                <a:latin typeface="Arial" pitchFamily="34" charset="0"/>
                <a:cs typeface="Arial" pitchFamily="34" charset="0"/>
              </a:rPr>
              <a:t>darkCarValue</a:t>
            </a:r>
            <a:r>
              <a:rPr lang="en-US" sz="2000" dirty="0">
                <a:latin typeface="Arial" pitchFamily="34" charset="0"/>
                <a:cs typeface="Arial" pitchFamily="34" charset="0"/>
              </a:rPr>
              <a:t>);</a:t>
            </a:r>
          </a:p>
          <a:p>
            <a:pPr algn="just">
              <a:spcBef>
                <a:spcPts val="300"/>
              </a:spcBef>
              <a:spcAft>
                <a:spcPts val="300"/>
              </a:spcAft>
            </a:pPr>
            <a:r>
              <a:rPr lang="en-US" sz="2000" dirty="0">
                <a:latin typeface="Arial" pitchFamily="34" charset="0"/>
                <a:cs typeface="Arial" pitchFamily="34" charset="0"/>
              </a:rPr>
              <a:t>    	</a:t>
            </a:r>
            <a:r>
              <a:rPr lang="en-US" sz="2000" dirty="0">
                <a:solidFill>
                  <a:srgbClr val="00B050"/>
                </a:solidFill>
                <a:latin typeface="Arial" pitchFamily="34" charset="0"/>
                <a:cs typeface="Arial" pitchFamily="34" charset="0"/>
              </a:rPr>
              <a:t>% Remove lane markings and other non-disk shaped structures.</a:t>
            </a:r>
          </a:p>
          <a:p>
            <a:pPr algn="just">
              <a:spcBef>
                <a:spcPts val="300"/>
              </a:spcBef>
              <a:spcAft>
                <a:spcPts val="300"/>
              </a:spcAft>
            </a:pPr>
            <a:r>
              <a:rPr lang="en-US" sz="2000" dirty="0">
                <a:latin typeface="Arial" pitchFamily="34" charset="0"/>
                <a:cs typeface="Arial" pitchFamily="34" charset="0"/>
              </a:rPr>
              <a:t>    </a:t>
            </a:r>
            <a:r>
              <a:rPr lang="en-US" sz="2000" dirty="0" err="1">
                <a:latin typeface="Arial" pitchFamily="34" charset="0"/>
                <a:cs typeface="Arial" pitchFamily="34" charset="0"/>
              </a:rPr>
              <a:t>noSmallStructures</a:t>
            </a:r>
            <a:r>
              <a:rPr lang="en-US" sz="2000" dirty="0">
                <a:latin typeface="Arial" pitchFamily="34" charset="0"/>
                <a:cs typeface="Arial" pitchFamily="34" charset="0"/>
              </a:rPr>
              <a:t> = </a:t>
            </a:r>
            <a:r>
              <a:rPr lang="en-US" sz="2000" dirty="0" err="1">
                <a:latin typeface="Arial" pitchFamily="34" charset="0"/>
                <a:cs typeface="Arial" pitchFamily="34" charset="0"/>
              </a:rPr>
              <a:t>imopen</a:t>
            </a:r>
            <a:r>
              <a:rPr lang="en-US" sz="2000" dirty="0">
                <a:latin typeface="Arial" pitchFamily="34" charset="0"/>
                <a:cs typeface="Arial" pitchFamily="34" charset="0"/>
              </a:rPr>
              <a:t>(</a:t>
            </a:r>
            <a:r>
              <a:rPr lang="en-US" sz="2000" dirty="0" err="1">
                <a:latin typeface="Arial" pitchFamily="34" charset="0"/>
                <a:cs typeface="Arial" pitchFamily="34" charset="0"/>
              </a:rPr>
              <a:t>noDarkCars</a:t>
            </a:r>
            <a:r>
              <a:rPr lang="en-US" sz="2000" dirty="0">
                <a:latin typeface="Arial" pitchFamily="34" charset="0"/>
                <a:cs typeface="Arial" pitchFamily="34" charset="0"/>
              </a:rPr>
              <a:t>, </a:t>
            </a:r>
            <a:r>
              <a:rPr lang="en-US" sz="2000" dirty="0" err="1">
                <a:latin typeface="Arial" pitchFamily="34" charset="0"/>
                <a:cs typeface="Arial" pitchFamily="34" charset="0"/>
              </a:rPr>
              <a:t>sedisk</a:t>
            </a:r>
            <a:r>
              <a:rPr lang="en-US" sz="2000" dirty="0">
                <a:latin typeface="Arial" pitchFamily="34" charset="0"/>
                <a:cs typeface="Arial" pitchFamily="34" charset="0"/>
              </a:rPr>
              <a:t>);</a:t>
            </a:r>
          </a:p>
          <a:p>
            <a:pPr algn="just">
              <a:spcBef>
                <a:spcPts val="300"/>
              </a:spcBef>
              <a:spcAft>
                <a:spcPts val="300"/>
              </a:spcAft>
            </a:pPr>
            <a:r>
              <a:rPr lang="en-US" sz="2000" dirty="0">
                <a:latin typeface="Arial" pitchFamily="34" charset="0"/>
                <a:cs typeface="Arial" pitchFamily="34" charset="0"/>
              </a:rPr>
              <a:t>    	</a:t>
            </a:r>
            <a:r>
              <a:rPr lang="en-US" sz="2000" dirty="0">
                <a:solidFill>
                  <a:srgbClr val="00B050"/>
                </a:solidFill>
                <a:latin typeface="Arial" pitchFamily="34" charset="0"/>
                <a:cs typeface="Arial" pitchFamily="34" charset="0"/>
              </a:rPr>
              <a:t>% Remove small structures.</a:t>
            </a:r>
          </a:p>
          <a:p>
            <a:pPr algn="just">
              <a:spcBef>
                <a:spcPts val="300"/>
              </a:spcBef>
              <a:spcAft>
                <a:spcPts val="300"/>
              </a:spcAft>
            </a:pPr>
            <a:r>
              <a:rPr lang="en-US" sz="2000" dirty="0">
                <a:latin typeface="Arial" pitchFamily="34" charset="0"/>
                <a:cs typeface="Arial" pitchFamily="34" charset="0"/>
              </a:rPr>
              <a:t>    </a:t>
            </a:r>
            <a:r>
              <a:rPr lang="en-US" sz="2000" dirty="0" err="1">
                <a:latin typeface="Arial" pitchFamily="34" charset="0"/>
                <a:cs typeface="Arial" pitchFamily="34" charset="0"/>
              </a:rPr>
              <a:t>noSmallStructures</a:t>
            </a:r>
            <a:r>
              <a:rPr lang="en-US" sz="2000" dirty="0">
                <a:latin typeface="Arial" pitchFamily="34" charset="0"/>
                <a:cs typeface="Arial" pitchFamily="34" charset="0"/>
              </a:rPr>
              <a:t> = </a:t>
            </a:r>
            <a:r>
              <a:rPr lang="en-US" sz="2000" dirty="0" err="1">
                <a:latin typeface="Arial" pitchFamily="34" charset="0"/>
                <a:cs typeface="Arial" pitchFamily="34" charset="0"/>
              </a:rPr>
              <a:t>bwareaopen</a:t>
            </a:r>
            <a:r>
              <a:rPr lang="en-US" sz="2000" dirty="0">
                <a:latin typeface="Arial" pitchFamily="34" charset="0"/>
                <a:cs typeface="Arial" pitchFamily="34" charset="0"/>
              </a:rPr>
              <a:t>(</a:t>
            </a:r>
            <a:r>
              <a:rPr lang="en-US" sz="2000" dirty="0" err="1">
                <a:latin typeface="Arial" pitchFamily="34" charset="0"/>
                <a:cs typeface="Arial" pitchFamily="34" charset="0"/>
              </a:rPr>
              <a:t>noSmallStructures</a:t>
            </a:r>
            <a:r>
              <a:rPr lang="en-US" sz="2000" dirty="0">
                <a:latin typeface="Arial" pitchFamily="34" charset="0"/>
                <a:cs typeface="Arial" pitchFamily="34" charset="0"/>
              </a:rPr>
              <a:t>, 100);</a:t>
            </a:r>
          </a:p>
          <a:p>
            <a:pPr algn="just">
              <a:spcBef>
                <a:spcPts val="300"/>
              </a:spcBef>
              <a:spcAft>
                <a:spcPts val="300"/>
              </a:spcAft>
            </a:pPr>
            <a:r>
              <a:rPr lang="en-US" sz="2000" dirty="0">
                <a:latin typeface="Arial" pitchFamily="34" charset="0"/>
                <a:cs typeface="Arial" pitchFamily="34" charset="0"/>
              </a:rPr>
              <a:t>	</a:t>
            </a:r>
            <a:r>
              <a:rPr lang="en-US" sz="2000" dirty="0">
                <a:solidFill>
                  <a:srgbClr val="00B050"/>
                </a:solidFill>
                <a:latin typeface="Arial" pitchFamily="34" charset="0"/>
                <a:cs typeface="Arial" pitchFamily="34" charset="0"/>
              </a:rPr>
              <a:t>% </a:t>
            </a:r>
            <a:r>
              <a:rPr lang="en-US" sz="2000" dirty="0">
                <a:solidFill>
                  <a:srgbClr val="00B050"/>
                </a:solidFill>
              </a:rPr>
              <a:t>Morphologically open binary image (remove small objects)</a:t>
            </a:r>
            <a:endParaRPr lang="en-US" sz="2000" dirty="0">
              <a:solidFill>
                <a:srgbClr val="00B050"/>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a:t>Detecting cars in a video of traffic</a:t>
            </a:r>
          </a:p>
        </p:txBody>
      </p:sp>
      <p:sp>
        <p:nvSpPr>
          <p:cNvPr id="3" name="Subtitle 2"/>
          <p:cNvSpPr>
            <a:spLocks noGrp="1"/>
          </p:cNvSpPr>
          <p:nvPr>
            <p:ph type="subTitle" idx="1"/>
          </p:nvPr>
        </p:nvSpPr>
        <p:spPr/>
        <p:txBody>
          <a:bodyPr>
            <a:noAutofit/>
          </a:bodyPr>
          <a:lstStyle/>
          <a:p>
            <a:pPr algn="just">
              <a:spcBef>
                <a:spcPts val="300"/>
              </a:spcBef>
              <a:spcAft>
                <a:spcPts val="300"/>
              </a:spcAft>
            </a:pPr>
            <a:r>
              <a:rPr lang="en-US" sz="2000" dirty="0">
                <a:solidFill>
                  <a:srgbClr val="00B050"/>
                </a:solidFill>
                <a:latin typeface="Arial" pitchFamily="34" charset="0"/>
                <a:cs typeface="Arial" pitchFamily="34" charset="0"/>
              </a:rPr>
              <a:t>% Get the area and </a:t>
            </a:r>
            <a:r>
              <a:rPr lang="en-US" sz="2000" dirty="0" err="1">
                <a:solidFill>
                  <a:srgbClr val="00B050"/>
                </a:solidFill>
                <a:latin typeface="Arial" pitchFamily="34" charset="0"/>
                <a:cs typeface="Arial" pitchFamily="34" charset="0"/>
              </a:rPr>
              <a:t>centroid</a:t>
            </a:r>
            <a:r>
              <a:rPr lang="en-US" sz="2000" dirty="0">
                <a:solidFill>
                  <a:srgbClr val="00B050"/>
                </a:solidFill>
                <a:latin typeface="Arial" pitchFamily="34" charset="0"/>
                <a:cs typeface="Arial" pitchFamily="34" charset="0"/>
              </a:rPr>
              <a:t> of each remaining object in the frame. The</a:t>
            </a:r>
          </a:p>
          <a:p>
            <a:pPr algn="just">
              <a:spcBef>
                <a:spcPts val="300"/>
              </a:spcBef>
              <a:spcAft>
                <a:spcPts val="300"/>
              </a:spcAft>
            </a:pPr>
            <a:r>
              <a:rPr lang="en-US" sz="2000" dirty="0">
                <a:solidFill>
                  <a:srgbClr val="00B050"/>
                </a:solidFill>
                <a:latin typeface="Arial" pitchFamily="34" charset="0"/>
                <a:cs typeface="Arial" pitchFamily="34" charset="0"/>
              </a:rPr>
              <a:t>% object with the largest area is the light-colored car.  Create a copy of the</a:t>
            </a:r>
          </a:p>
          <a:p>
            <a:pPr algn="just">
              <a:spcBef>
                <a:spcPts val="300"/>
              </a:spcBef>
              <a:spcAft>
                <a:spcPts val="300"/>
              </a:spcAft>
            </a:pPr>
            <a:r>
              <a:rPr lang="en-US" sz="2000" dirty="0">
                <a:solidFill>
                  <a:srgbClr val="00B050"/>
                </a:solidFill>
                <a:latin typeface="Arial" pitchFamily="34" charset="0"/>
                <a:cs typeface="Arial" pitchFamily="34" charset="0"/>
              </a:rPr>
              <a:t>% original frame and tag the car by changing the </a:t>
            </a:r>
            <a:r>
              <a:rPr lang="en-US" sz="2000" dirty="0" err="1">
                <a:solidFill>
                  <a:srgbClr val="00B050"/>
                </a:solidFill>
                <a:latin typeface="Arial" pitchFamily="34" charset="0"/>
                <a:cs typeface="Arial" pitchFamily="34" charset="0"/>
              </a:rPr>
              <a:t>centroid</a:t>
            </a:r>
            <a:r>
              <a:rPr lang="en-US" sz="2000" dirty="0">
                <a:solidFill>
                  <a:srgbClr val="00B050"/>
                </a:solidFill>
                <a:latin typeface="Arial" pitchFamily="34" charset="0"/>
                <a:cs typeface="Arial" pitchFamily="34" charset="0"/>
              </a:rPr>
              <a:t> pixel value to red.</a:t>
            </a:r>
          </a:p>
          <a:p>
            <a:pPr algn="just">
              <a:spcBef>
                <a:spcPts val="300"/>
              </a:spcBef>
              <a:spcAft>
                <a:spcPts val="300"/>
              </a:spcAft>
            </a:pPr>
            <a:r>
              <a:rPr lang="en-US" sz="2000" dirty="0">
                <a:latin typeface="Arial" pitchFamily="34" charset="0"/>
                <a:cs typeface="Arial" pitchFamily="34" charset="0"/>
              </a:rPr>
              <a:t>    L = </a:t>
            </a:r>
            <a:r>
              <a:rPr lang="en-US" sz="2000" dirty="0" err="1">
                <a:latin typeface="Arial" pitchFamily="34" charset="0"/>
                <a:cs typeface="Arial" pitchFamily="34" charset="0"/>
              </a:rPr>
              <a:t>bwlabel</a:t>
            </a:r>
            <a:r>
              <a:rPr lang="en-US" sz="2000" dirty="0">
                <a:latin typeface="Arial" pitchFamily="34" charset="0"/>
                <a:cs typeface="Arial" pitchFamily="34" charset="0"/>
              </a:rPr>
              <a:t>(</a:t>
            </a:r>
            <a:r>
              <a:rPr lang="en-US" sz="2000" dirty="0" err="1">
                <a:latin typeface="Arial" pitchFamily="34" charset="0"/>
                <a:cs typeface="Arial" pitchFamily="34" charset="0"/>
              </a:rPr>
              <a:t>noSmallStructures</a:t>
            </a:r>
            <a:r>
              <a:rPr lang="en-US" sz="2000" dirty="0">
                <a:latin typeface="Arial" pitchFamily="34" charset="0"/>
                <a:cs typeface="Arial" pitchFamily="34" charset="0"/>
              </a:rPr>
              <a:t>);</a:t>
            </a:r>
          </a:p>
          <a:p>
            <a:pPr algn="just">
              <a:spcBef>
                <a:spcPts val="300"/>
              </a:spcBef>
              <a:spcAft>
                <a:spcPts val="300"/>
              </a:spcAft>
            </a:pPr>
            <a:r>
              <a:rPr lang="en-US" sz="2000" dirty="0">
                <a:latin typeface="Arial" pitchFamily="34" charset="0"/>
                <a:cs typeface="Arial" pitchFamily="34" charset="0"/>
              </a:rPr>
              <a:t>    </a:t>
            </a:r>
            <a:r>
              <a:rPr lang="en-US" sz="2000" dirty="0" err="1">
                <a:latin typeface="Arial" pitchFamily="34" charset="0"/>
                <a:cs typeface="Arial" pitchFamily="34" charset="0"/>
              </a:rPr>
              <a:t>taggedCars</a:t>
            </a:r>
            <a:r>
              <a:rPr lang="en-US" sz="2000" dirty="0">
                <a:latin typeface="Arial" pitchFamily="34" charset="0"/>
                <a:cs typeface="Arial" pitchFamily="34" charset="0"/>
              </a:rPr>
              <a:t>(:,:,:,k) = </a:t>
            </a:r>
            <a:r>
              <a:rPr lang="en-US" sz="2000" dirty="0" err="1">
                <a:latin typeface="Arial" pitchFamily="34" charset="0"/>
                <a:cs typeface="Arial" pitchFamily="34" charset="0"/>
              </a:rPr>
              <a:t>singleFrame</a:t>
            </a:r>
            <a:r>
              <a:rPr lang="en-US" sz="2000" dirty="0">
                <a:latin typeface="Arial" pitchFamily="34" charset="0"/>
                <a:cs typeface="Arial" pitchFamily="34" charset="0"/>
              </a:rPr>
              <a:t>;</a:t>
            </a:r>
          </a:p>
          <a:p>
            <a:pPr algn="just">
              <a:spcBef>
                <a:spcPts val="300"/>
              </a:spcBef>
              <a:spcAft>
                <a:spcPts val="300"/>
              </a:spcAft>
            </a:pPr>
            <a:r>
              <a:rPr lang="en-US" sz="2000" dirty="0">
                <a:latin typeface="Arial" pitchFamily="34" charset="0"/>
                <a:cs typeface="Arial" pitchFamily="34" charset="0"/>
              </a:rPr>
              <a:t>    if any(L(:))</a:t>
            </a:r>
          </a:p>
          <a:p>
            <a:pPr algn="just">
              <a:spcBef>
                <a:spcPts val="300"/>
              </a:spcBef>
              <a:spcAft>
                <a:spcPts val="300"/>
              </a:spcAft>
            </a:pPr>
            <a:r>
              <a:rPr lang="en-US" sz="2000" dirty="0">
                <a:latin typeface="Arial" pitchFamily="34" charset="0"/>
                <a:cs typeface="Arial" pitchFamily="34" charset="0"/>
              </a:rPr>
              <a:t>       stats = </a:t>
            </a:r>
            <a:r>
              <a:rPr lang="en-US" sz="2000" dirty="0" err="1">
                <a:latin typeface="Arial" pitchFamily="34" charset="0"/>
                <a:cs typeface="Arial" pitchFamily="34" charset="0"/>
              </a:rPr>
              <a:t>regionprops</a:t>
            </a:r>
            <a:r>
              <a:rPr lang="en-US" sz="2000" dirty="0">
                <a:latin typeface="Arial" pitchFamily="34" charset="0"/>
                <a:cs typeface="Arial" pitchFamily="34" charset="0"/>
              </a:rPr>
              <a:t>(L, {'</a:t>
            </a:r>
            <a:r>
              <a:rPr lang="en-US" sz="2000" dirty="0" err="1">
                <a:latin typeface="Arial" pitchFamily="34" charset="0"/>
                <a:cs typeface="Arial" pitchFamily="34" charset="0"/>
              </a:rPr>
              <a:t>centroid','area</a:t>
            </a:r>
            <a:r>
              <a:rPr lang="en-US" sz="2000" dirty="0">
                <a:latin typeface="Arial" pitchFamily="34" charset="0"/>
                <a:cs typeface="Arial" pitchFamily="34" charset="0"/>
              </a:rPr>
              <a:t>'});</a:t>
            </a:r>
          </a:p>
          <a:p>
            <a:pPr algn="just">
              <a:spcBef>
                <a:spcPts val="300"/>
              </a:spcBef>
              <a:spcAft>
                <a:spcPts val="300"/>
              </a:spcAft>
            </a:pPr>
            <a:r>
              <a:rPr lang="en-US" sz="2000" dirty="0">
                <a:latin typeface="Arial" pitchFamily="34" charset="0"/>
                <a:cs typeface="Arial" pitchFamily="34" charset="0"/>
              </a:rPr>
              <a:t>       </a:t>
            </a:r>
            <a:r>
              <a:rPr lang="en-US" sz="2000" dirty="0" err="1">
                <a:latin typeface="Arial" pitchFamily="34" charset="0"/>
                <a:cs typeface="Arial" pitchFamily="34" charset="0"/>
              </a:rPr>
              <a:t>areaArray</a:t>
            </a:r>
            <a:r>
              <a:rPr lang="en-US" sz="2000" dirty="0">
                <a:latin typeface="Arial" pitchFamily="34" charset="0"/>
                <a:cs typeface="Arial" pitchFamily="34" charset="0"/>
              </a:rPr>
              <a:t> = [</a:t>
            </a:r>
            <a:r>
              <a:rPr lang="en-US" sz="2000" dirty="0" err="1">
                <a:latin typeface="Arial" pitchFamily="34" charset="0"/>
                <a:cs typeface="Arial" pitchFamily="34" charset="0"/>
              </a:rPr>
              <a:t>stats.Area</a:t>
            </a:r>
            <a:r>
              <a:rPr lang="en-US" sz="2000" dirty="0">
                <a:latin typeface="Arial" pitchFamily="34" charset="0"/>
                <a:cs typeface="Arial" pitchFamily="34" charset="0"/>
              </a:rPr>
              <a:t>];</a:t>
            </a:r>
          </a:p>
          <a:p>
            <a:pPr algn="just">
              <a:spcBef>
                <a:spcPts val="300"/>
              </a:spcBef>
              <a:spcAft>
                <a:spcPts val="300"/>
              </a:spcAft>
            </a:pPr>
            <a:r>
              <a:rPr lang="en-US" sz="2000" dirty="0">
                <a:latin typeface="Arial" pitchFamily="34" charset="0"/>
                <a:cs typeface="Arial" pitchFamily="34" charset="0"/>
              </a:rPr>
              <a:t>       [</a:t>
            </a:r>
            <a:r>
              <a:rPr lang="en-US" sz="2000" dirty="0" err="1">
                <a:latin typeface="Arial" pitchFamily="34" charset="0"/>
                <a:cs typeface="Arial" pitchFamily="34" charset="0"/>
              </a:rPr>
              <a:t>junk,idx</a:t>
            </a:r>
            <a:r>
              <a:rPr lang="en-US" sz="2000" dirty="0">
                <a:latin typeface="Arial" pitchFamily="34" charset="0"/>
                <a:cs typeface="Arial" pitchFamily="34" charset="0"/>
              </a:rPr>
              <a:t>] = max(</a:t>
            </a:r>
            <a:r>
              <a:rPr lang="en-US" sz="2000" dirty="0" err="1">
                <a:latin typeface="Arial" pitchFamily="34" charset="0"/>
                <a:cs typeface="Arial" pitchFamily="34" charset="0"/>
              </a:rPr>
              <a:t>areaArray</a:t>
            </a:r>
            <a:r>
              <a:rPr lang="en-US" sz="2000" dirty="0">
                <a:latin typeface="Arial" pitchFamily="34" charset="0"/>
                <a:cs typeface="Arial" pitchFamily="34" charset="0"/>
              </a:rPr>
              <a:t>);</a:t>
            </a:r>
          </a:p>
          <a:p>
            <a:pPr algn="just">
              <a:spcBef>
                <a:spcPts val="300"/>
              </a:spcBef>
              <a:spcAft>
                <a:spcPts val="300"/>
              </a:spcAft>
            </a:pPr>
            <a:r>
              <a:rPr lang="en-US" sz="2000" dirty="0">
                <a:latin typeface="Arial" pitchFamily="34" charset="0"/>
                <a:cs typeface="Arial" pitchFamily="34" charset="0"/>
              </a:rPr>
              <a:t>       c = stats(</a:t>
            </a:r>
            <a:r>
              <a:rPr lang="en-US" sz="2000" dirty="0" err="1">
                <a:latin typeface="Arial" pitchFamily="34" charset="0"/>
                <a:cs typeface="Arial" pitchFamily="34" charset="0"/>
              </a:rPr>
              <a:t>idx</a:t>
            </a:r>
            <a:r>
              <a:rPr lang="en-US" sz="2000" dirty="0">
                <a:latin typeface="Arial" pitchFamily="34" charset="0"/>
                <a:cs typeface="Arial" pitchFamily="34" charset="0"/>
              </a:rPr>
              <a:t>).</a:t>
            </a:r>
            <a:r>
              <a:rPr lang="en-US" sz="2000" dirty="0" err="1">
                <a:latin typeface="Arial" pitchFamily="34" charset="0"/>
                <a:cs typeface="Arial" pitchFamily="34" charset="0"/>
              </a:rPr>
              <a:t>Centroid</a:t>
            </a:r>
            <a:r>
              <a:rPr lang="en-US" sz="2000" dirty="0">
                <a:latin typeface="Arial" pitchFamily="34" charset="0"/>
                <a:cs typeface="Arial" pitchFamily="34" charset="0"/>
              </a:rPr>
              <a:t>;</a:t>
            </a:r>
          </a:p>
          <a:p>
            <a:pPr algn="just">
              <a:spcBef>
                <a:spcPts val="300"/>
              </a:spcBef>
              <a:spcAft>
                <a:spcPts val="300"/>
              </a:spcAft>
            </a:pPr>
            <a:r>
              <a:rPr lang="en-US" sz="2000" dirty="0">
                <a:latin typeface="Arial" pitchFamily="34" charset="0"/>
                <a:cs typeface="Arial" pitchFamily="34" charset="0"/>
              </a:rPr>
              <a:t>       c = floor(</a:t>
            </a:r>
            <a:r>
              <a:rPr lang="en-US" sz="2000" dirty="0" err="1">
                <a:latin typeface="Arial" pitchFamily="34" charset="0"/>
                <a:cs typeface="Arial" pitchFamily="34" charset="0"/>
              </a:rPr>
              <a:t>fliplr</a:t>
            </a:r>
            <a:r>
              <a:rPr lang="en-US" sz="2000" dirty="0">
                <a:latin typeface="Arial" pitchFamily="34" charset="0"/>
                <a:cs typeface="Arial" pitchFamily="34" charset="0"/>
              </a:rPr>
              <a:t>(c));</a:t>
            </a:r>
          </a:p>
          <a:p>
            <a:pPr algn="just">
              <a:spcBef>
                <a:spcPts val="300"/>
              </a:spcBef>
              <a:spcAft>
                <a:spcPts val="300"/>
              </a:spcAft>
            </a:pPr>
            <a:r>
              <a:rPr lang="en-US" sz="2000" dirty="0">
                <a:latin typeface="Arial" pitchFamily="34" charset="0"/>
                <a:cs typeface="Arial" pitchFamily="34" charset="0"/>
              </a:rPr>
              <a:t>       width = 2;</a:t>
            </a:r>
          </a:p>
          <a:p>
            <a:pPr algn="just">
              <a:spcBef>
                <a:spcPts val="300"/>
              </a:spcBef>
              <a:spcAft>
                <a:spcPts val="300"/>
              </a:spcAft>
            </a:pPr>
            <a:r>
              <a:rPr lang="en-US" sz="2000" dirty="0">
                <a:latin typeface="Arial" pitchFamily="34" charset="0"/>
                <a:cs typeface="Arial" pitchFamily="34" charset="0"/>
              </a:rPr>
              <a:t>       row = c(1)-</a:t>
            </a:r>
            <a:r>
              <a:rPr lang="en-US" sz="2000" dirty="0" err="1">
                <a:latin typeface="Arial" pitchFamily="34" charset="0"/>
                <a:cs typeface="Arial" pitchFamily="34" charset="0"/>
              </a:rPr>
              <a:t>width:c</a:t>
            </a:r>
            <a:r>
              <a:rPr lang="en-US" sz="2000" dirty="0">
                <a:latin typeface="Arial" pitchFamily="34" charset="0"/>
                <a:cs typeface="Arial" pitchFamily="34" charset="0"/>
              </a:rPr>
              <a:t>(1)+width;</a:t>
            </a:r>
          </a:p>
          <a:p>
            <a:pPr algn="just">
              <a:spcBef>
                <a:spcPts val="300"/>
              </a:spcBef>
              <a:spcAft>
                <a:spcPts val="300"/>
              </a:spcAft>
            </a:pPr>
            <a:r>
              <a:rPr lang="en-US" sz="2000" dirty="0">
                <a:latin typeface="Arial" pitchFamily="34" charset="0"/>
                <a:cs typeface="Arial" pitchFamily="34" charset="0"/>
              </a:rPr>
              <a:t>       </a:t>
            </a:r>
            <a:r>
              <a:rPr lang="en-US" sz="2000" dirty="0" err="1">
                <a:latin typeface="Arial" pitchFamily="34" charset="0"/>
                <a:cs typeface="Arial" pitchFamily="34" charset="0"/>
              </a:rPr>
              <a:t>col</a:t>
            </a:r>
            <a:r>
              <a:rPr lang="en-US" sz="2000" dirty="0">
                <a:latin typeface="Arial" pitchFamily="34" charset="0"/>
                <a:cs typeface="Arial" pitchFamily="34" charset="0"/>
              </a:rPr>
              <a:t> = c(2)-</a:t>
            </a:r>
            <a:r>
              <a:rPr lang="en-US" sz="2000" dirty="0" err="1">
                <a:latin typeface="Arial" pitchFamily="34" charset="0"/>
                <a:cs typeface="Arial" pitchFamily="34" charset="0"/>
              </a:rPr>
              <a:t>width:c</a:t>
            </a:r>
            <a:r>
              <a:rPr lang="en-US" sz="2000" dirty="0">
                <a:latin typeface="Arial" pitchFamily="34" charset="0"/>
                <a:cs typeface="Arial" pitchFamily="34" charset="0"/>
              </a:rPr>
              <a:t>(2)+width;</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a:t>Detecting cars in a video of traffic</a:t>
            </a:r>
          </a:p>
        </p:txBody>
      </p:sp>
      <p:sp>
        <p:nvSpPr>
          <p:cNvPr id="3" name="Subtitle 2"/>
          <p:cNvSpPr>
            <a:spLocks noGrp="1"/>
          </p:cNvSpPr>
          <p:nvPr>
            <p:ph type="subTitle" idx="1"/>
          </p:nvPr>
        </p:nvSpPr>
        <p:spPr/>
        <p:txBody>
          <a:bodyPr>
            <a:noAutofit/>
          </a:bodyPr>
          <a:lstStyle/>
          <a:p>
            <a:pPr algn="just">
              <a:spcBef>
                <a:spcPts val="300"/>
              </a:spcBef>
              <a:spcAft>
                <a:spcPts val="300"/>
              </a:spcAft>
            </a:pPr>
            <a:r>
              <a:rPr lang="en-US" sz="2000" dirty="0">
                <a:latin typeface="Arial" pitchFamily="34" charset="0"/>
                <a:cs typeface="Arial" pitchFamily="34" charset="0"/>
              </a:rPr>
              <a:t>       </a:t>
            </a:r>
            <a:r>
              <a:rPr lang="en-US" sz="2000" dirty="0" err="1">
                <a:latin typeface="Arial" pitchFamily="34" charset="0"/>
                <a:cs typeface="Arial" pitchFamily="34" charset="0"/>
              </a:rPr>
              <a:t>taggedCars</a:t>
            </a:r>
            <a:r>
              <a:rPr lang="en-US" sz="2000" dirty="0">
                <a:latin typeface="Arial" pitchFamily="34" charset="0"/>
                <a:cs typeface="Arial" pitchFamily="34" charset="0"/>
              </a:rPr>
              <a:t>(row,col,1,k) = 255;</a:t>
            </a:r>
          </a:p>
          <a:p>
            <a:pPr algn="just">
              <a:spcBef>
                <a:spcPts val="300"/>
              </a:spcBef>
              <a:spcAft>
                <a:spcPts val="300"/>
              </a:spcAft>
            </a:pPr>
            <a:r>
              <a:rPr lang="en-US" sz="2000" dirty="0">
                <a:latin typeface="Arial" pitchFamily="34" charset="0"/>
                <a:cs typeface="Arial" pitchFamily="34" charset="0"/>
              </a:rPr>
              <a:t>       </a:t>
            </a:r>
            <a:r>
              <a:rPr lang="en-US" sz="2000" dirty="0" err="1">
                <a:latin typeface="Arial" pitchFamily="34" charset="0"/>
                <a:cs typeface="Arial" pitchFamily="34" charset="0"/>
              </a:rPr>
              <a:t>taggedCars</a:t>
            </a:r>
            <a:r>
              <a:rPr lang="en-US" sz="2000" dirty="0">
                <a:latin typeface="Arial" pitchFamily="34" charset="0"/>
                <a:cs typeface="Arial" pitchFamily="34" charset="0"/>
              </a:rPr>
              <a:t>(row,col,2,k) = 0;</a:t>
            </a:r>
          </a:p>
          <a:p>
            <a:pPr algn="just">
              <a:spcBef>
                <a:spcPts val="300"/>
              </a:spcBef>
              <a:spcAft>
                <a:spcPts val="300"/>
              </a:spcAft>
            </a:pPr>
            <a:r>
              <a:rPr lang="en-US" sz="2000" dirty="0">
                <a:latin typeface="Arial" pitchFamily="34" charset="0"/>
                <a:cs typeface="Arial" pitchFamily="34" charset="0"/>
              </a:rPr>
              <a:t>       </a:t>
            </a:r>
            <a:r>
              <a:rPr lang="en-US" sz="2000" dirty="0" err="1">
                <a:latin typeface="Arial" pitchFamily="34" charset="0"/>
                <a:cs typeface="Arial" pitchFamily="34" charset="0"/>
              </a:rPr>
              <a:t>taggedCars</a:t>
            </a:r>
            <a:r>
              <a:rPr lang="en-US" sz="2000" dirty="0">
                <a:latin typeface="Arial" pitchFamily="34" charset="0"/>
                <a:cs typeface="Arial" pitchFamily="34" charset="0"/>
              </a:rPr>
              <a:t>(row,col,3,k) = 0;</a:t>
            </a:r>
          </a:p>
          <a:p>
            <a:pPr algn="just">
              <a:spcBef>
                <a:spcPts val="300"/>
              </a:spcBef>
              <a:spcAft>
                <a:spcPts val="300"/>
              </a:spcAft>
            </a:pPr>
            <a:r>
              <a:rPr lang="en-US" sz="2000" dirty="0">
                <a:latin typeface="Arial" pitchFamily="34" charset="0"/>
                <a:cs typeface="Arial" pitchFamily="34" charset="0"/>
              </a:rPr>
              <a:t>    end</a:t>
            </a:r>
          </a:p>
          <a:p>
            <a:pPr algn="just">
              <a:spcBef>
                <a:spcPts val="300"/>
              </a:spcBef>
              <a:spcAft>
                <a:spcPts val="300"/>
              </a:spcAft>
            </a:pPr>
            <a:r>
              <a:rPr lang="en-US" sz="2000" dirty="0">
                <a:latin typeface="Arial" pitchFamily="34" charset="0"/>
                <a:cs typeface="Arial" pitchFamily="34" charset="0"/>
              </a:rPr>
              <a:t>end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a:t>Detecting cars in a video of traffic</a:t>
            </a:r>
          </a:p>
        </p:txBody>
      </p:sp>
      <p:sp>
        <p:nvSpPr>
          <p:cNvPr id="3" name="Subtitle 2"/>
          <p:cNvSpPr>
            <a:spLocks noGrp="1"/>
          </p:cNvSpPr>
          <p:nvPr>
            <p:ph type="subTitle" idx="1"/>
          </p:nvPr>
        </p:nvSpPr>
        <p:spPr/>
        <p:txBody>
          <a:bodyPr>
            <a:noAutofit/>
          </a:bodyPr>
          <a:lstStyle/>
          <a:p>
            <a:pPr algn="just">
              <a:spcBef>
                <a:spcPts val="600"/>
              </a:spcBef>
              <a:spcAft>
                <a:spcPts val="600"/>
              </a:spcAft>
            </a:pPr>
            <a:r>
              <a:rPr lang="en-US" sz="2000" b="1" dirty="0"/>
              <a:t>Step 5: Visualize Results</a:t>
            </a:r>
          </a:p>
          <a:p>
            <a:pPr algn="just">
              <a:spcBef>
                <a:spcPts val="600"/>
              </a:spcBef>
              <a:spcAft>
                <a:spcPts val="600"/>
              </a:spcAft>
            </a:pPr>
            <a:r>
              <a:rPr lang="en-US" sz="2000" dirty="0"/>
              <a:t>Run the following commands to see </a:t>
            </a:r>
            <a:r>
              <a:rPr lang="en-US" sz="2000" dirty="0" err="1"/>
              <a:t>taggedCars</a:t>
            </a:r>
            <a:r>
              <a:rPr lang="en-US" sz="2000" dirty="0"/>
              <a:t> in </a:t>
            </a:r>
            <a:r>
              <a:rPr lang="en-US" sz="2000" dirty="0" err="1"/>
              <a:t>implay</a:t>
            </a:r>
            <a:r>
              <a:rPr lang="en-US" sz="2000" dirty="0"/>
              <a:t>.</a:t>
            </a:r>
          </a:p>
          <a:p>
            <a:pPr algn="just">
              <a:spcBef>
                <a:spcPts val="600"/>
              </a:spcBef>
              <a:spcAft>
                <a:spcPts val="600"/>
              </a:spcAft>
            </a:pPr>
            <a:r>
              <a:rPr lang="en-US" sz="2000" dirty="0" err="1">
                <a:latin typeface="Arial" pitchFamily="34" charset="0"/>
                <a:cs typeface="Arial" pitchFamily="34" charset="0"/>
              </a:rPr>
              <a:t>frameRate</a:t>
            </a:r>
            <a:r>
              <a:rPr lang="en-US" sz="2000" dirty="0">
                <a:latin typeface="Arial" pitchFamily="34" charset="0"/>
                <a:cs typeface="Arial" pitchFamily="34" charset="0"/>
              </a:rPr>
              <a:t> = get(</a:t>
            </a:r>
            <a:r>
              <a:rPr lang="en-US" sz="2000" dirty="0" err="1">
                <a:latin typeface="Arial" pitchFamily="34" charset="0"/>
                <a:cs typeface="Arial" pitchFamily="34" charset="0"/>
              </a:rPr>
              <a:t>trafficObj,'FrameRate</a:t>
            </a:r>
            <a:r>
              <a:rPr lang="en-US" sz="2000" dirty="0">
                <a:latin typeface="Arial" pitchFamily="34" charset="0"/>
                <a:cs typeface="Arial" pitchFamily="34" charset="0"/>
              </a:rPr>
              <a:t>');</a:t>
            </a:r>
          </a:p>
          <a:p>
            <a:pPr algn="just">
              <a:spcBef>
                <a:spcPts val="600"/>
              </a:spcBef>
              <a:spcAft>
                <a:spcPts val="600"/>
              </a:spcAft>
            </a:pPr>
            <a:r>
              <a:rPr lang="en-US" sz="2000" dirty="0" err="1">
                <a:latin typeface="Arial" pitchFamily="34" charset="0"/>
                <a:cs typeface="Arial" pitchFamily="34" charset="0"/>
              </a:rPr>
              <a:t>implay</a:t>
            </a:r>
            <a:r>
              <a:rPr lang="en-US" sz="2000" dirty="0">
                <a:latin typeface="Arial" pitchFamily="34" charset="0"/>
                <a:cs typeface="Arial" pitchFamily="34" charset="0"/>
              </a:rPr>
              <a:t>(</a:t>
            </a:r>
            <a:r>
              <a:rPr lang="en-US" sz="2000" dirty="0" err="1">
                <a:latin typeface="Arial" pitchFamily="34" charset="0"/>
                <a:cs typeface="Arial" pitchFamily="34" charset="0"/>
              </a:rPr>
              <a:t>taggedCars,frameRate</a:t>
            </a:r>
            <a:r>
              <a:rPr lang="en-US" sz="2000" dirty="0">
                <a:latin typeface="Arial" pitchFamily="34" charset="0"/>
                <a:cs typeface="Arial" pitchFamily="34" charset="0"/>
              </a:rPr>
              <a:t>);</a:t>
            </a:r>
          </a:p>
        </p:txBody>
      </p:sp>
      <p:pic>
        <p:nvPicPr>
          <p:cNvPr id="2050" name="Picture 2"/>
          <p:cNvPicPr>
            <a:picLocks noChangeAspect="1" noChangeArrowheads="1"/>
          </p:cNvPicPr>
          <p:nvPr/>
        </p:nvPicPr>
        <p:blipFill>
          <a:blip r:embed="rId2" cstate="print"/>
          <a:srcRect/>
          <a:stretch>
            <a:fillRect/>
          </a:stretch>
        </p:blipFill>
        <p:spPr bwMode="auto">
          <a:xfrm>
            <a:off x="7572396" y="1785926"/>
            <a:ext cx="1285875" cy="952500"/>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a:t>
            </a:r>
          </a:p>
        </p:txBody>
      </p:sp>
      <p:sp>
        <p:nvSpPr>
          <p:cNvPr id="3" name="Content Placeholder 2"/>
          <p:cNvSpPr>
            <a:spLocks noGrp="1"/>
          </p:cNvSpPr>
          <p:nvPr>
            <p:ph idx="1"/>
          </p:nvPr>
        </p:nvSpPr>
        <p:spPr>
          <a:xfrm>
            <a:off x="142844" y="1214422"/>
            <a:ext cx="8786874" cy="5500726"/>
          </a:xfrm>
        </p:spPr>
        <p:txBody>
          <a:bodyPr>
            <a:noAutofit/>
          </a:bodyPr>
          <a:lstStyle/>
          <a:p>
            <a:pPr>
              <a:lnSpc>
                <a:spcPct val="120000"/>
              </a:lnSpc>
              <a:spcBef>
                <a:spcPts val="600"/>
              </a:spcBef>
              <a:spcAft>
                <a:spcPts val="600"/>
              </a:spcAft>
            </a:pPr>
            <a:r>
              <a:rPr lang="en-US" sz="2400" dirty="0"/>
              <a:t>You have recently joined the traffic control department of Lahore as a programmer. </a:t>
            </a:r>
          </a:p>
          <a:p>
            <a:pPr>
              <a:lnSpc>
                <a:spcPct val="120000"/>
              </a:lnSpc>
              <a:spcBef>
                <a:spcPts val="600"/>
              </a:spcBef>
              <a:spcAft>
                <a:spcPts val="600"/>
              </a:spcAft>
            </a:pPr>
            <a:r>
              <a:rPr lang="en-US" sz="2400" dirty="0"/>
              <a:t>Your 1</a:t>
            </a:r>
            <a:r>
              <a:rPr lang="en-US" sz="2400" baseline="30000" dirty="0"/>
              <a:t>st</a:t>
            </a:r>
            <a:r>
              <a:rPr lang="en-US" sz="2400" dirty="0"/>
              <a:t> task is to make a flow chart and write a pseudo code of your program which can track heavy vehicles (truck etc.) from the video of traffic. Implement your program and do a test run on a video of traffic. </a:t>
            </a:r>
          </a:p>
          <a:p>
            <a:pPr>
              <a:lnSpc>
                <a:spcPct val="120000"/>
              </a:lnSpc>
              <a:spcBef>
                <a:spcPts val="600"/>
              </a:spcBef>
              <a:spcAft>
                <a:spcPts val="600"/>
              </a:spcAft>
            </a:pPr>
            <a:r>
              <a:rPr lang="en-US" sz="2400" dirty="0"/>
              <a:t># Now you are promoted as a system administrator. Your next task is to design a system which can track &amp; count the number of vehicles at any crossing with the help of a surveillance camera. Make a flow chart which can guide your programmer to implement the system. Data should be accessible for any slot of times.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Exercises</a:t>
            </a:r>
          </a:p>
        </p:txBody>
      </p:sp>
      <p:sp>
        <p:nvSpPr>
          <p:cNvPr id="3" name="Content Placeholder 2"/>
          <p:cNvSpPr>
            <a:spLocks noGrp="1"/>
          </p:cNvSpPr>
          <p:nvPr>
            <p:ph idx="1"/>
          </p:nvPr>
        </p:nvSpPr>
        <p:spPr>
          <a:xfrm>
            <a:off x="142844" y="1214422"/>
            <a:ext cx="8786874" cy="5500726"/>
          </a:xfrm>
        </p:spPr>
        <p:txBody>
          <a:bodyPr>
            <a:noAutofit/>
          </a:bodyPr>
          <a:lstStyle/>
          <a:p>
            <a:pPr>
              <a:lnSpc>
                <a:spcPct val="120000"/>
              </a:lnSpc>
              <a:spcBef>
                <a:spcPts val="600"/>
              </a:spcBef>
              <a:spcAft>
                <a:spcPts val="600"/>
              </a:spcAft>
            </a:pPr>
            <a:r>
              <a:rPr lang="en-US" sz="2400" b="1" dirty="0"/>
              <a:t>1. Morphological and Other Set Operations</a:t>
            </a:r>
          </a:p>
          <a:p>
            <a:pPr>
              <a:lnSpc>
                <a:spcPct val="120000"/>
              </a:lnSpc>
              <a:spcBef>
                <a:spcPts val="600"/>
              </a:spcBef>
              <a:spcAft>
                <a:spcPts val="600"/>
              </a:spcAft>
            </a:pPr>
            <a:r>
              <a:rPr lang="en-US" sz="2400" dirty="0"/>
              <a:t>(a) Write a computer program capable of performing binary dilation and erosion with an arbitrary structuring element of size 3 x 3 that can be specified by the user.</a:t>
            </a:r>
          </a:p>
          <a:p>
            <a:pPr>
              <a:lnSpc>
                <a:spcPct val="120000"/>
              </a:lnSpc>
              <a:spcBef>
                <a:spcPts val="600"/>
              </a:spcBef>
              <a:spcAft>
                <a:spcPts val="600"/>
              </a:spcAft>
            </a:pPr>
            <a:r>
              <a:rPr lang="en-US" sz="2400" dirty="0"/>
              <a:t>(b) Write a computer program for performing set intersection, differencing, and complementation (See Section 2.6.4).</a:t>
            </a:r>
          </a:p>
          <a:p>
            <a:pPr>
              <a:lnSpc>
                <a:spcPct val="120000"/>
              </a:lnSpc>
              <a:spcBef>
                <a:spcPts val="600"/>
              </a:spcBef>
              <a:spcAft>
                <a:spcPts val="600"/>
              </a:spcAft>
            </a:pPr>
            <a:r>
              <a:rPr lang="en-US" sz="2400" b="1" dirty="0"/>
              <a:t>2. Boundary Extraction</a:t>
            </a:r>
          </a:p>
          <a:p>
            <a:pPr>
              <a:lnSpc>
                <a:spcPct val="120000"/>
              </a:lnSpc>
              <a:spcBef>
                <a:spcPts val="600"/>
              </a:spcBef>
              <a:spcAft>
                <a:spcPts val="600"/>
              </a:spcAft>
            </a:pPr>
            <a:r>
              <a:rPr lang="en-US" sz="2400" dirty="0"/>
              <a:t>(a) Use your results from Project 09-01 to implement morphological boundary extraction as in Eq. (9.5-1).</a:t>
            </a:r>
          </a:p>
          <a:p>
            <a:pPr>
              <a:lnSpc>
                <a:spcPct val="120000"/>
              </a:lnSpc>
              <a:spcBef>
                <a:spcPts val="600"/>
              </a:spcBef>
              <a:spcAft>
                <a:spcPts val="600"/>
              </a:spcAft>
            </a:pPr>
            <a:r>
              <a:rPr lang="en-US" sz="2400" dirty="0"/>
              <a:t>(b) Download Fig. 9.14(a) from the book web site and extract its boundary.</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Exercises</a:t>
            </a:r>
          </a:p>
        </p:txBody>
      </p:sp>
      <p:sp>
        <p:nvSpPr>
          <p:cNvPr id="3" name="Content Placeholder 2"/>
          <p:cNvSpPr>
            <a:spLocks noGrp="1"/>
          </p:cNvSpPr>
          <p:nvPr>
            <p:ph idx="1"/>
          </p:nvPr>
        </p:nvSpPr>
        <p:spPr/>
        <p:txBody>
          <a:bodyPr>
            <a:normAutofit fontScale="77500" lnSpcReduction="20000"/>
          </a:bodyPr>
          <a:lstStyle/>
          <a:p>
            <a:pPr>
              <a:lnSpc>
                <a:spcPct val="120000"/>
              </a:lnSpc>
              <a:spcBef>
                <a:spcPts val="600"/>
              </a:spcBef>
              <a:spcAft>
                <a:spcPts val="600"/>
              </a:spcAft>
            </a:pPr>
            <a:r>
              <a:rPr lang="en-US" b="1" dirty="0"/>
              <a:t>3. Connected Components</a:t>
            </a:r>
          </a:p>
          <a:p>
            <a:pPr>
              <a:lnSpc>
                <a:spcPct val="120000"/>
              </a:lnSpc>
              <a:spcBef>
                <a:spcPts val="600"/>
              </a:spcBef>
              <a:spcAft>
                <a:spcPts val="600"/>
              </a:spcAft>
            </a:pPr>
            <a:r>
              <a:rPr lang="en-US" dirty="0"/>
              <a:t>(a) Use your results from Project 09-01 to write a computer program capable of extracting</a:t>
            </a:r>
          </a:p>
          <a:p>
            <a:pPr>
              <a:lnSpc>
                <a:spcPct val="120000"/>
              </a:lnSpc>
              <a:spcBef>
                <a:spcPts val="600"/>
              </a:spcBef>
              <a:spcAft>
                <a:spcPts val="600"/>
              </a:spcAft>
            </a:pPr>
            <a:r>
              <a:rPr lang="en-US" dirty="0"/>
              <a:t>(and counting) the connected components from a binary image.</a:t>
            </a:r>
          </a:p>
          <a:p>
            <a:pPr>
              <a:lnSpc>
                <a:spcPct val="120000"/>
              </a:lnSpc>
              <a:spcBef>
                <a:spcPts val="600"/>
              </a:spcBef>
              <a:spcAft>
                <a:spcPts val="600"/>
              </a:spcAft>
            </a:pPr>
            <a:r>
              <a:rPr lang="en-US" dirty="0"/>
              <a:t>(b) Download Fig. 9.18(a) from the book web site and approximate the results in Example 9.7.</a:t>
            </a:r>
          </a:p>
          <a:p>
            <a:pPr>
              <a:lnSpc>
                <a:spcPct val="120000"/>
              </a:lnSpc>
              <a:spcBef>
                <a:spcPts val="600"/>
              </a:spcBef>
              <a:spcAft>
                <a:spcPts val="600"/>
              </a:spcAft>
            </a:pPr>
            <a:r>
              <a:rPr lang="en-US" b="1" dirty="0"/>
              <a:t>4. Morphological Solution to Problem 9.36</a:t>
            </a:r>
          </a:p>
          <a:p>
            <a:pPr>
              <a:lnSpc>
                <a:spcPct val="120000"/>
              </a:lnSpc>
              <a:spcBef>
                <a:spcPts val="600"/>
              </a:spcBef>
              <a:spcAft>
                <a:spcPts val="600"/>
              </a:spcAft>
            </a:pPr>
            <a:r>
              <a:rPr lang="en-US" dirty="0"/>
              <a:t>(a) Use previous results plus any new required techniques and write a computer program to completely solve Problem 9.36.</a:t>
            </a:r>
          </a:p>
          <a:p>
            <a:pPr>
              <a:lnSpc>
                <a:spcPct val="120000"/>
              </a:lnSpc>
              <a:spcBef>
                <a:spcPts val="600"/>
              </a:spcBef>
              <a:spcAft>
                <a:spcPts val="600"/>
              </a:spcAft>
            </a:pPr>
            <a:r>
              <a:rPr lang="en-US" dirty="0"/>
              <a:t>(b) Download the image from the book web site and solve the problem.</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Exercises</a:t>
            </a:r>
          </a:p>
        </p:txBody>
      </p:sp>
      <p:sp>
        <p:nvSpPr>
          <p:cNvPr id="3" name="Content Placeholder 2"/>
          <p:cNvSpPr>
            <a:spLocks noGrp="1"/>
          </p:cNvSpPr>
          <p:nvPr>
            <p:ph idx="1"/>
          </p:nvPr>
        </p:nvSpPr>
        <p:spPr>
          <a:xfrm>
            <a:off x="142844" y="1285860"/>
            <a:ext cx="6072230" cy="5500726"/>
          </a:xfrm>
        </p:spPr>
        <p:txBody>
          <a:bodyPr>
            <a:normAutofit/>
          </a:bodyPr>
          <a:lstStyle/>
          <a:p>
            <a:pPr>
              <a:lnSpc>
                <a:spcPct val="120000"/>
              </a:lnSpc>
              <a:spcBef>
                <a:spcPts val="600"/>
              </a:spcBef>
              <a:spcAft>
                <a:spcPts val="600"/>
              </a:spcAft>
            </a:pPr>
            <a:r>
              <a:rPr lang="en-US" b="1" dirty="0"/>
              <a:t>5. </a:t>
            </a:r>
            <a:r>
              <a:rPr lang="en-US" dirty="0"/>
              <a:t>Your company asks you to build  a cheap traffic light monitoring system. You have a camera that observes a traffic light and should emit events when the light changes the color. How would you proceed?</a:t>
            </a:r>
            <a:endParaRPr lang="fr-FR" dirty="0"/>
          </a:p>
        </p:txBody>
      </p:sp>
      <p:pic>
        <p:nvPicPr>
          <p:cNvPr id="4" name="Picture 4" descr="traffic_light_ready"/>
          <p:cNvPicPr>
            <a:picLocks noChangeAspect="1" noChangeArrowheads="1"/>
          </p:cNvPicPr>
          <p:nvPr/>
        </p:nvPicPr>
        <p:blipFill>
          <a:blip r:embed="rId2" cstate="print"/>
          <a:srcRect/>
          <a:stretch>
            <a:fillRect/>
          </a:stretch>
        </p:blipFill>
        <p:spPr bwMode="auto">
          <a:xfrm>
            <a:off x="6451631" y="1428736"/>
            <a:ext cx="2549525" cy="3362325"/>
          </a:xfrm>
          <a:prstGeom prst="rect">
            <a:avLst/>
          </a:prstGeo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marL="514350" indent="-514350">
              <a:buFont typeface="+mj-lt"/>
              <a:buAutoNum type="arabicPeriod"/>
            </a:pPr>
            <a:r>
              <a:rPr lang="en-US" dirty="0">
                <a:hlinkClick r:id="rId2"/>
              </a:rPr>
              <a:t>http://www.comp.dit.ie/bmacnamee/gaip.htm</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dirty="0"/>
              <a:t>Mathematic Morphology</a:t>
            </a:r>
            <a:endParaRPr lang="th-TH" dirty="0"/>
          </a:p>
        </p:txBody>
      </p:sp>
      <p:sp>
        <p:nvSpPr>
          <p:cNvPr id="23556" name="Rectangle 3"/>
          <p:cNvSpPr>
            <a:spLocks noGrp="1" noChangeArrowheads="1"/>
          </p:cNvSpPr>
          <p:nvPr>
            <p:ph type="body" idx="1"/>
          </p:nvPr>
        </p:nvSpPr>
        <p:spPr/>
        <p:txBody>
          <a:bodyPr>
            <a:normAutofit/>
          </a:bodyPr>
          <a:lstStyle/>
          <a:p>
            <a:pPr>
              <a:spcBef>
                <a:spcPts val="600"/>
              </a:spcBef>
              <a:spcAft>
                <a:spcPts val="600"/>
              </a:spcAft>
            </a:pPr>
            <a:endParaRPr lang="en-US" dirty="0"/>
          </a:p>
          <a:p>
            <a:pPr>
              <a:spcBef>
                <a:spcPts val="600"/>
              </a:spcBef>
              <a:spcAft>
                <a:spcPts val="600"/>
              </a:spcAft>
            </a:pPr>
            <a:r>
              <a:rPr lang="en-US" dirty="0"/>
              <a:t>Thinning</a:t>
            </a:r>
          </a:p>
          <a:p>
            <a:pPr>
              <a:spcBef>
                <a:spcPts val="600"/>
              </a:spcBef>
              <a:spcAft>
                <a:spcPts val="600"/>
              </a:spcAft>
            </a:pPr>
            <a:endParaRPr lang="en-US" dirty="0"/>
          </a:p>
          <a:p>
            <a:pPr>
              <a:spcBef>
                <a:spcPts val="600"/>
              </a:spcBef>
              <a:spcAft>
                <a:spcPts val="600"/>
              </a:spcAft>
            </a:pPr>
            <a:endParaRPr lang="en-US" dirty="0"/>
          </a:p>
          <a:p>
            <a:pPr>
              <a:spcBef>
                <a:spcPts val="600"/>
              </a:spcBef>
              <a:spcAft>
                <a:spcPts val="600"/>
              </a:spcAft>
            </a:pPr>
            <a:endParaRPr lang="en-US" dirty="0"/>
          </a:p>
          <a:p>
            <a:pPr>
              <a:spcBef>
                <a:spcPts val="600"/>
              </a:spcBef>
              <a:spcAft>
                <a:spcPts val="600"/>
              </a:spcAft>
            </a:pPr>
            <a:endParaRPr lang="en-US" dirty="0"/>
          </a:p>
          <a:p>
            <a:pPr>
              <a:spcBef>
                <a:spcPts val="600"/>
              </a:spcBef>
              <a:spcAft>
                <a:spcPts val="600"/>
              </a:spcAft>
            </a:pPr>
            <a:r>
              <a:rPr lang="en-US" dirty="0"/>
              <a:t>Pruning</a:t>
            </a:r>
            <a:endParaRPr lang="th-TH" dirty="0"/>
          </a:p>
        </p:txBody>
      </p:sp>
      <p:pic>
        <p:nvPicPr>
          <p:cNvPr id="166916" name="Picture 4" descr="http://homepages.inf.ed.ac.uk/rbf/HIPR2/figs/thnskxmp.gif"/>
          <p:cNvPicPr>
            <a:picLocks noChangeAspect="1" noChangeArrowheads="1"/>
          </p:cNvPicPr>
          <p:nvPr/>
        </p:nvPicPr>
        <p:blipFill>
          <a:blip r:embed="rId2"/>
          <a:srcRect/>
          <a:stretch>
            <a:fillRect/>
          </a:stretch>
        </p:blipFill>
        <p:spPr bwMode="auto">
          <a:xfrm>
            <a:off x="3643306" y="1500174"/>
            <a:ext cx="5010150" cy="2162176"/>
          </a:xfrm>
          <a:prstGeom prst="rect">
            <a:avLst/>
          </a:prstGeom>
          <a:noFill/>
        </p:spPr>
      </p:pic>
      <p:pic>
        <p:nvPicPr>
          <p:cNvPr id="5" name="Picture 3"/>
          <p:cNvPicPr>
            <a:picLocks noChangeAspect="1" noChangeArrowheads="1"/>
          </p:cNvPicPr>
          <p:nvPr/>
        </p:nvPicPr>
        <p:blipFill>
          <a:blip r:embed="rId3" cstate="print"/>
          <a:srcRect/>
          <a:stretch>
            <a:fillRect/>
          </a:stretch>
        </p:blipFill>
        <p:spPr bwMode="auto">
          <a:xfrm>
            <a:off x="4152198" y="4714884"/>
            <a:ext cx="1932000" cy="1440000"/>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print"/>
          <a:srcRect/>
          <a:stretch>
            <a:fillRect/>
          </a:stretch>
        </p:blipFill>
        <p:spPr bwMode="auto">
          <a:xfrm>
            <a:off x="6438214" y="4714884"/>
            <a:ext cx="1920000" cy="1440000"/>
          </a:xfrm>
          <a:prstGeom prst="rect">
            <a:avLst/>
          </a:prstGeom>
          <a:noFill/>
          <a:ln w="9525">
            <a:noFill/>
            <a:miter lim="800000"/>
            <a:headEnd/>
            <a:tailEnd/>
          </a:ln>
          <a:effectLst/>
        </p:spPr>
      </p:pic>
      <p:sp>
        <p:nvSpPr>
          <p:cNvPr id="7" name="Right Arrow 6"/>
          <p:cNvSpPr/>
          <p:nvPr/>
        </p:nvSpPr>
        <p:spPr>
          <a:xfrm>
            <a:off x="5080892" y="6429396"/>
            <a:ext cx="2214578" cy="71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10151</TotalTime>
  <Words>5182</Words>
  <Application>Microsoft Office PowerPoint</Application>
  <PresentationFormat>On-screen Show (4:3)</PresentationFormat>
  <Paragraphs>1211</Paragraphs>
  <Slides>88</Slides>
  <Notes>53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3</vt:i4>
      </vt:variant>
      <vt:variant>
        <vt:lpstr>Slide Titles</vt:lpstr>
      </vt:variant>
      <vt:variant>
        <vt:i4>88</vt:i4>
      </vt:variant>
    </vt:vector>
  </HeadingPairs>
  <TitlesOfParts>
    <vt:vector size="97" baseType="lpstr">
      <vt:lpstr>Arial</vt:lpstr>
      <vt:lpstr>Calibri</vt:lpstr>
      <vt:lpstr>Courier New</vt:lpstr>
      <vt:lpstr>Times New Roman</vt:lpstr>
      <vt:lpstr>Wingdings</vt:lpstr>
      <vt:lpstr>Office Theme</vt:lpstr>
      <vt:lpstr>CorelPhotoPaint.Image.11</vt:lpstr>
      <vt:lpstr>Equation</vt:lpstr>
      <vt:lpstr>CorelPhotoPaint.Image.9</vt:lpstr>
      <vt:lpstr>Morphology</vt:lpstr>
      <vt:lpstr>Contents</vt:lpstr>
      <vt:lpstr>0, 1, Black, White?</vt:lpstr>
      <vt:lpstr>What Is  Morphology?</vt:lpstr>
      <vt:lpstr>Quick Example</vt:lpstr>
      <vt:lpstr>Mathematic Morphology</vt:lpstr>
      <vt:lpstr>Mathematic Morphology</vt:lpstr>
      <vt:lpstr>Mathematic Morphology</vt:lpstr>
      <vt:lpstr>Mathematic Morphology</vt:lpstr>
      <vt:lpstr>Mathematic Morphology</vt:lpstr>
      <vt:lpstr>Structuring Elements, Hits &amp; Fits</vt:lpstr>
      <vt:lpstr>Structuring Elements</vt:lpstr>
      <vt:lpstr>Fitting &amp; Hitting</vt:lpstr>
      <vt:lpstr>Fundamental Operations</vt:lpstr>
      <vt:lpstr>Basic morphological operations</vt:lpstr>
      <vt:lpstr>Erosion</vt:lpstr>
      <vt:lpstr>Erosion Example</vt:lpstr>
      <vt:lpstr>Erosion Example 1</vt:lpstr>
      <vt:lpstr>Erosion Example 2</vt:lpstr>
      <vt:lpstr>What Is Erosion For?</vt:lpstr>
      <vt:lpstr>Dilation</vt:lpstr>
      <vt:lpstr>Dilation Example</vt:lpstr>
      <vt:lpstr>What Is Dilation For?</vt:lpstr>
      <vt:lpstr>Dilation Example 1</vt:lpstr>
      <vt:lpstr>Dilation Example 2</vt:lpstr>
      <vt:lpstr>Exercises</vt:lpstr>
      <vt:lpstr>Compound Operations </vt:lpstr>
      <vt:lpstr>Opening</vt:lpstr>
      <vt:lpstr>Opening Example</vt:lpstr>
      <vt:lpstr>Opening Example</vt:lpstr>
      <vt:lpstr>Opening Example</vt:lpstr>
      <vt:lpstr>Opening Example</vt:lpstr>
      <vt:lpstr>Closing</vt:lpstr>
      <vt:lpstr>Closing Example</vt:lpstr>
      <vt:lpstr>Closing Example</vt:lpstr>
      <vt:lpstr>Closing Example</vt:lpstr>
      <vt:lpstr>Morphological Processing Example</vt:lpstr>
      <vt:lpstr>Morphological Algorithms</vt:lpstr>
      <vt:lpstr>Boundary Extraction</vt:lpstr>
      <vt:lpstr>Boundary Extraction Example</vt:lpstr>
      <vt:lpstr>Region Filling</vt:lpstr>
      <vt:lpstr>Region Filling (cont…)</vt:lpstr>
      <vt:lpstr>Region Filling Step By Step</vt:lpstr>
      <vt:lpstr>Region Filling Example</vt:lpstr>
      <vt:lpstr>Summary</vt:lpstr>
      <vt:lpstr>Exercise - Erosion</vt:lpstr>
      <vt:lpstr>Exercise - Dilation</vt:lpstr>
      <vt:lpstr>Exercise - Opening</vt:lpstr>
      <vt:lpstr>Exercise - Closing</vt:lpstr>
      <vt:lpstr>Exercise - Boundary Extraction</vt:lpstr>
      <vt:lpstr>Exercise - Region Filling</vt:lpstr>
      <vt:lpstr>Labeling Connected Components</vt:lpstr>
      <vt:lpstr>Labeling Connected Components</vt:lpstr>
      <vt:lpstr>Labeling Connected Components</vt:lpstr>
      <vt:lpstr>Labeling Connected Components</vt:lpstr>
      <vt:lpstr>Labeling Connected Components</vt:lpstr>
      <vt:lpstr>Labeling Connected Components</vt:lpstr>
      <vt:lpstr>Labeling Connected Components</vt:lpstr>
      <vt:lpstr>Labeling Connected Components</vt:lpstr>
      <vt:lpstr>Labeling Connected Components</vt:lpstr>
      <vt:lpstr>Example</vt:lpstr>
      <vt:lpstr>Exercise</vt:lpstr>
      <vt:lpstr>$ Remaining Part….</vt:lpstr>
      <vt:lpstr>Practical Application of Morphology</vt:lpstr>
      <vt:lpstr>Detecting cars in a video of traffic</vt:lpstr>
      <vt:lpstr>Detecting cars in a video of traffic</vt:lpstr>
      <vt:lpstr>Detecting cars in a video of traffic</vt:lpstr>
      <vt:lpstr>Detecting cars in a video of traffic</vt:lpstr>
      <vt:lpstr>Detecting cars in a video of traffic</vt:lpstr>
      <vt:lpstr>Detecting cars in a video of traffic  Step 3: Algorithm</vt:lpstr>
      <vt:lpstr>Detecting cars in a video of traffic  Step 3: Algorithm</vt:lpstr>
      <vt:lpstr>Detecting cars in a video of traffic  Step 3: Algorithm</vt:lpstr>
      <vt:lpstr>Detecting cars in a video of traffic</vt:lpstr>
      <vt:lpstr>Detecting cars in a video of traffic</vt:lpstr>
      <vt:lpstr>Detecting cars in a video of traffic</vt:lpstr>
      <vt:lpstr>Detecting cars in a video of traffic</vt:lpstr>
      <vt:lpstr>Detecting cars in a video of traffic</vt:lpstr>
      <vt:lpstr>Detecting cars in a video of traffic</vt:lpstr>
      <vt:lpstr>Detecting cars in a video of traffic</vt:lpstr>
      <vt:lpstr>Detecting cars in a video of traffic</vt:lpstr>
      <vt:lpstr>Detecting cars in a video of traffic</vt:lpstr>
      <vt:lpstr>Detecting cars in a video of traffic</vt:lpstr>
      <vt:lpstr>Detecting cars in a video of traffic</vt:lpstr>
      <vt:lpstr>Practice</vt:lpstr>
      <vt:lpstr># Exercises</vt:lpstr>
      <vt:lpstr># Exercises</vt:lpstr>
      <vt:lpstr># Exercises</vt:lpstr>
      <vt:lpstr>References</vt:lpstr>
    </vt:vector>
  </TitlesOfParts>
  <Company>FAST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zulfiqar.habib</dc:creator>
  <cp:lastModifiedBy>12932</cp:lastModifiedBy>
  <cp:revision>146</cp:revision>
  <dcterms:created xsi:type="dcterms:W3CDTF">2009-08-01T06:17:21Z</dcterms:created>
  <dcterms:modified xsi:type="dcterms:W3CDTF">2021-12-14T09:41:05Z</dcterms:modified>
</cp:coreProperties>
</file>